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0.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1.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2.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3.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1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5.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3.xml" ContentType="application/vnd.openxmlformats-officedocument.themeOverride+xml"/>
  <Override PartName="/ppt/charts/chart2.xml" ContentType="application/vnd.openxmlformats-officedocument.drawingml.chart+xml"/>
  <Override PartName="/ppt/theme/themeOverride4.xml" ContentType="application/vnd.openxmlformats-officedocument.themeOverride+xml"/>
  <Override PartName="/ppt/charts/chart3.xml" ContentType="application/vnd.openxmlformats-officedocument.drawingml.chart+xml"/>
  <Override PartName="/ppt/theme/themeOverride5.xml" ContentType="application/vnd.openxmlformats-officedocument.themeOverride+xml"/>
  <Override PartName="/ppt/drawings/drawing1.xml" ContentType="application/vnd.openxmlformats-officedocument.drawingml.chartshapes+xml"/>
  <Override PartName="/ppt/charts/chart4.xml" ContentType="application/vnd.openxmlformats-officedocument.drawingml.chart+xml"/>
  <Override PartName="/ppt/theme/themeOverride6.xml" ContentType="application/vnd.openxmlformats-officedocument.themeOverride+xml"/>
  <Override PartName="/ppt/charts/chart5.xml" ContentType="application/vnd.openxmlformats-officedocument.drawingml.chart+xml"/>
  <Override PartName="/ppt/theme/themeOverride7.xml" ContentType="application/vnd.openxmlformats-officedocument.themeOverride+xml"/>
  <Override PartName="/ppt/charts/chart6.xml" ContentType="application/vnd.openxmlformats-officedocument.drawingml.chart+xml"/>
  <Override PartName="/ppt/theme/themeOverride8.xml" ContentType="application/vnd.openxmlformats-officedocument.themeOverride+xml"/>
  <Override PartName="/ppt/charts/chart7.xml" ContentType="application/vnd.openxmlformats-officedocument.drawingml.chart+xml"/>
  <Override PartName="/ppt/theme/themeOverride9.xml" ContentType="application/vnd.openxmlformats-officedocument.themeOverride+xml"/>
  <Override PartName="/ppt/charts/chart8.xml" ContentType="application/vnd.openxmlformats-officedocument.drawingml.chart+xml"/>
  <Override PartName="/ppt/theme/themeOverride10.xml" ContentType="application/vnd.openxmlformats-officedocument.themeOverride+xml"/>
  <Override PartName="/ppt/charts/chart9.xml" ContentType="application/vnd.openxmlformats-officedocument.drawingml.chart+xml"/>
  <Override PartName="/ppt/theme/themeOverride11.xml" ContentType="application/vnd.openxmlformats-officedocument.themeOverride+xml"/>
  <Override PartName="/ppt/charts/chart10.xml" ContentType="application/vnd.openxmlformats-officedocument.drawingml.chart+xml"/>
  <Override PartName="/ppt/theme/themeOverride12.xml" ContentType="application/vnd.openxmlformats-officedocument.themeOverride+xml"/>
  <Override PartName="/ppt/charts/chart11.xml" ContentType="application/vnd.openxmlformats-officedocument.drawingml.chart+xml"/>
  <Override PartName="/ppt/theme/themeOverride1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 id="2147483756" r:id="rId3"/>
    <p:sldMasterId id="2147483785" r:id="rId4"/>
    <p:sldMasterId id="2147483798" r:id="rId5"/>
    <p:sldMasterId id="2147483810" r:id="rId6"/>
    <p:sldMasterId id="2147483823" r:id="rId7"/>
    <p:sldMasterId id="2147483850" r:id="rId8"/>
    <p:sldMasterId id="2147483914" r:id="rId9"/>
    <p:sldMasterId id="2147483974" r:id="rId10"/>
    <p:sldMasterId id="2147483992" r:id="rId11"/>
    <p:sldMasterId id="2147484000" r:id="rId12"/>
    <p:sldMasterId id="2147484018" r:id="rId13"/>
    <p:sldMasterId id="2147484026" r:id="rId14"/>
    <p:sldMasterId id="2147484038" r:id="rId15"/>
    <p:sldMasterId id="2147484050" r:id="rId16"/>
  </p:sldMasterIdLst>
  <p:notesMasterIdLst>
    <p:notesMasterId r:id="rId133"/>
  </p:notesMasterIdLst>
  <p:sldIdLst>
    <p:sldId id="393" r:id="rId17"/>
    <p:sldId id="469" r:id="rId18"/>
    <p:sldId id="470" r:id="rId19"/>
    <p:sldId id="471" r:id="rId20"/>
    <p:sldId id="472" r:id="rId21"/>
    <p:sldId id="473" r:id="rId22"/>
    <p:sldId id="474" r:id="rId23"/>
    <p:sldId id="475" r:id="rId24"/>
    <p:sldId id="476" r:id="rId25"/>
    <p:sldId id="477" r:id="rId26"/>
    <p:sldId id="478" r:id="rId27"/>
    <p:sldId id="479" r:id="rId28"/>
    <p:sldId id="480" r:id="rId29"/>
    <p:sldId id="481" r:id="rId30"/>
    <p:sldId id="482" r:id="rId31"/>
    <p:sldId id="483" r:id="rId32"/>
    <p:sldId id="484" r:id="rId33"/>
    <p:sldId id="485" r:id="rId34"/>
    <p:sldId id="486" r:id="rId35"/>
    <p:sldId id="487" r:id="rId36"/>
    <p:sldId id="488" r:id="rId37"/>
    <p:sldId id="489" r:id="rId38"/>
    <p:sldId id="490" r:id="rId39"/>
    <p:sldId id="491" r:id="rId40"/>
    <p:sldId id="492" r:id="rId41"/>
    <p:sldId id="493" r:id="rId42"/>
    <p:sldId id="494" r:id="rId43"/>
    <p:sldId id="495" r:id="rId44"/>
    <p:sldId id="496" r:id="rId45"/>
    <p:sldId id="497" r:id="rId46"/>
    <p:sldId id="498" r:id="rId47"/>
    <p:sldId id="580" r:id="rId48"/>
    <p:sldId id="522" r:id="rId49"/>
    <p:sldId id="523" r:id="rId50"/>
    <p:sldId id="524" r:id="rId51"/>
    <p:sldId id="525" r:id="rId52"/>
    <p:sldId id="526" r:id="rId53"/>
    <p:sldId id="527" r:id="rId54"/>
    <p:sldId id="528" r:id="rId55"/>
    <p:sldId id="529" r:id="rId56"/>
    <p:sldId id="530" r:id="rId57"/>
    <p:sldId id="531" r:id="rId58"/>
    <p:sldId id="532" r:id="rId59"/>
    <p:sldId id="533" r:id="rId60"/>
    <p:sldId id="534" r:id="rId61"/>
    <p:sldId id="535" r:id="rId62"/>
    <p:sldId id="536" r:id="rId63"/>
    <p:sldId id="537" r:id="rId64"/>
    <p:sldId id="538" r:id="rId65"/>
    <p:sldId id="539" r:id="rId66"/>
    <p:sldId id="540" r:id="rId67"/>
    <p:sldId id="541" r:id="rId68"/>
    <p:sldId id="542" r:id="rId69"/>
    <p:sldId id="543" r:id="rId70"/>
    <p:sldId id="544" r:id="rId71"/>
    <p:sldId id="545" r:id="rId72"/>
    <p:sldId id="546" r:id="rId73"/>
    <p:sldId id="547" r:id="rId74"/>
    <p:sldId id="548" r:id="rId75"/>
    <p:sldId id="549" r:id="rId76"/>
    <p:sldId id="550" r:id="rId77"/>
    <p:sldId id="551" r:id="rId78"/>
    <p:sldId id="552" r:id="rId79"/>
    <p:sldId id="553" r:id="rId80"/>
    <p:sldId id="554" r:id="rId81"/>
    <p:sldId id="555" r:id="rId82"/>
    <p:sldId id="556" r:id="rId83"/>
    <p:sldId id="557" r:id="rId84"/>
    <p:sldId id="558" r:id="rId85"/>
    <p:sldId id="559" r:id="rId86"/>
    <p:sldId id="560" r:id="rId87"/>
    <p:sldId id="561" r:id="rId88"/>
    <p:sldId id="562" r:id="rId89"/>
    <p:sldId id="563" r:id="rId90"/>
    <p:sldId id="564" r:id="rId91"/>
    <p:sldId id="565" r:id="rId92"/>
    <p:sldId id="566" r:id="rId93"/>
    <p:sldId id="567" r:id="rId94"/>
    <p:sldId id="568" r:id="rId95"/>
    <p:sldId id="569" r:id="rId96"/>
    <p:sldId id="570" r:id="rId97"/>
    <p:sldId id="571" r:id="rId98"/>
    <p:sldId id="572" r:id="rId99"/>
    <p:sldId id="573" r:id="rId100"/>
    <p:sldId id="574" r:id="rId101"/>
    <p:sldId id="575" r:id="rId102"/>
    <p:sldId id="576" r:id="rId103"/>
    <p:sldId id="577" r:id="rId104"/>
    <p:sldId id="578" r:id="rId105"/>
    <p:sldId id="579" r:id="rId106"/>
    <p:sldId id="581" r:id="rId107"/>
    <p:sldId id="500" r:id="rId108"/>
    <p:sldId id="501" r:id="rId109"/>
    <p:sldId id="502" r:id="rId110"/>
    <p:sldId id="503" r:id="rId111"/>
    <p:sldId id="504" r:id="rId112"/>
    <p:sldId id="505" r:id="rId113"/>
    <p:sldId id="506" r:id="rId114"/>
    <p:sldId id="507" r:id="rId115"/>
    <p:sldId id="508" r:id="rId116"/>
    <p:sldId id="509" r:id="rId117"/>
    <p:sldId id="510" r:id="rId118"/>
    <p:sldId id="511" r:id="rId119"/>
    <p:sldId id="512" r:id="rId120"/>
    <p:sldId id="513" r:id="rId121"/>
    <p:sldId id="514" r:id="rId122"/>
    <p:sldId id="515" r:id="rId123"/>
    <p:sldId id="516" r:id="rId124"/>
    <p:sldId id="517" r:id="rId125"/>
    <p:sldId id="518" r:id="rId126"/>
    <p:sldId id="519" r:id="rId127"/>
    <p:sldId id="520" r:id="rId128"/>
    <p:sldId id="521" r:id="rId129"/>
    <p:sldId id="582" r:id="rId130"/>
    <p:sldId id="297" r:id="rId131"/>
    <p:sldId id="298" r:id="rId132"/>
  </p:sldIdLst>
  <p:sldSz cx="9144000" cy="6858000" type="screen4x3"/>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32" autoAdjust="0"/>
    <p:restoredTop sz="99195" autoAdjust="0"/>
  </p:normalViewPr>
  <p:slideViewPr>
    <p:cSldViewPr>
      <p:cViewPr>
        <p:scale>
          <a:sx n="108" d="100"/>
          <a:sy n="108" d="100"/>
        </p:scale>
        <p:origin x="-192" y="-16"/>
      </p:cViewPr>
      <p:guideLst>
        <p:guide orient="horz" pos="1872"/>
        <p:guide pos="3264"/>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60" Type="http://schemas.openxmlformats.org/officeDocument/2006/relationships/slide" Target="slides/slide44.xml"/><Relationship Id="rId61" Type="http://schemas.openxmlformats.org/officeDocument/2006/relationships/slide" Target="slides/slide45.xml"/><Relationship Id="rId62" Type="http://schemas.openxmlformats.org/officeDocument/2006/relationships/slide" Target="slides/slide46.xml"/><Relationship Id="rId63" Type="http://schemas.openxmlformats.org/officeDocument/2006/relationships/slide" Target="slides/slide47.xml"/><Relationship Id="rId64" Type="http://schemas.openxmlformats.org/officeDocument/2006/relationships/slide" Target="slides/slide48.xml"/><Relationship Id="rId65" Type="http://schemas.openxmlformats.org/officeDocument/2006/relationships/slide" Target="slides/slide49.xml"/><Relationship Id="rId66" Type="http://schemas.openxmlformats.org/officeDocument/2006/relationships/slide" Target="slides/slide50.xml"/><Relationship Id="rId67" Type="http://schemas.openxmlformats.org/officeDocument/2006/relationships/slide" Target="slides/slide51.xml"/><Relationship Id="rId68" Type="http://schemas.openxmlformats.org/officeDocument/2006/relationships/slide" Target="slides/slide52.xml"/><Relationship Id="rId69" Type="http://schemas.openxmlformats.org/officeDocument/2006/relationships/slide" Target="slides/slide53.xml"/><Relationship Id="rId120" Type="http://schemas.openxmlformats.org/officeDocument/2006/relationships/slide" Target="slides/slide104.xml"/><Relationship Id="rId121" Type="http://schemas.openxmlformats.org/officeDocument/2006/relationships/slide" Target="slides/slide105.xml"/><Relationship Id="rId122" Type="http://schemas.openxmlformats.org/officeDocument/2006/relationships/slide" Target="slides/slide106.xml"/><Relationship Id="rId123" Type="http://schemas.openxmlformats.org/officeDocument/2006/relationships/slide" Target="slides/slide107.xml"/><Relationship Id="rId124" Type="http://schemas.openxmlformats.org/officeDocument/2006/relationships/slide" Target="slides/slide108.xml"/><Relationship Id="rId125" Type="http://schemas.openxmlformats.org/officeDocument/2006/relationships/slide" Target="slides/slide109.xml"/><Relationship Id="rId126" Type="http://schemas.openxmlformats.org/officeDocument/2006/relationships/slide" Target="slides/slide110.xml"/><Relationship Id="rId127" Type="http://schemas.openxmlformats.org/officeDocument/2006/relationships/slide" Target="slides/slide111.xml"/><Relationship Id="rId128" Type="http://schemas.openxmlformats.org/officeDocument/2006/relationships/slide" Target="slides/slide112.xml"/><Relationship Id="rId129" Type="http://schemas.openxmlformats.org/officeDocument/2006/relationships/slide" Target="slides/slide113.xml"/><Relationship Id="rId40" Type="http://schemas.openxmlformats.org/officeDocument/2006/relationships/slide" Target="slides/slide24.xml"/><Relationship Id="rId41" Type="http://schemas.openxmlformats.org/officeDocument/2006/relationships/slide" Target="slides/slide25.xml"/><Relationship Id="rId42" Type="http://schemas.openxmlformats.org/officeDocument/2006/relationships/slide" Target="slides/slide26.xml"/><Relationship Id="rId90" Type="http://schemas.openxmlformats.org/officeDocument/2006/relationships/slide" Target="slides/slide74.xml"/><Relationship Id="rId91" Type="http://schemas.openxmlformats.org/officeDocument/2006/relationships/slide" Target="slides/slide75.xml"/><Relationship Id="rId92" Type="http://schemas.openxmlformats.org/officeDocument/2006/relationships/slide" Target="slides/slide76.xml"/><Relationship Id="rId93" Type="http://schemas.openxmlformats.org/officeDocument/2006/relationships/slide" Target="slides/slide77.xml"/><Relationship Id="rId94" Type="http://schemas.openxmlformats.org/officeDocument/2006/relationships/slide" Target="slides/slide78.xml"/><Relationship Id="rId95" Type="http://schemas.openxmlformats.org/officeDocument/2006/relationships/slide" Target="slides/slide79.xml"/><Relationship Id="rId96" Type="http://schemas.openxmlformats.org/officeDocument/2006/relationships/slide" Target="slides/slide80.xml"/><Relationship Id="rId101" Type="http://schemas.openxmlformats.org/officeDocument/2006/relationships/slide" Target="slides/slide85.xml"/><Relationship Id="rId102" Type="http://schemas.openxmlformats.org/officeDocument/2006/relationships/slide" Target="slides/slide86.xml"/><Relationship Id="rId103" Type="http://schemas.openxmlformats.org/officeDocument/2006/relationships/slide" Target="slides/slide87.xml"/><Relationship Id="rId104" Type="http://schemas.openxmlformats.org/officeDocument/2006/relationships/slide" Target="slides/slide88.xml"/><Relationship Id="rId105" Type="http://schemas.openxmlformats.org/officeDocument/2006/relationships/slide" Target="slides/slide89.xml"/><Relationship Id="rId106" Type="http://schemas.openxmlformats.org/officeDocument/2006/relationships/slide" Target="slides/slide90.xml"/><Relationship Id="rId107" Type="http://schemas.openxmlformats.org/officeDocument/2006/relationships/slide" Target="slides/slide91.xml"/><Relationship Id="rId108" Type="http://schemas.openxmlformats.org/officeDocument/2006/relationships/slide" Target="slides/slide92.xml"/><Relationship Id="rId109" Type="http://schemas.openxmlformats.org/officeDocument/2006/relationships/slide" Target="slides/slide93.xml"/><Relationship Id="rId97" Type="http://schemas.openxmlformats.org/officeDocument/2006/relationships/slide" Target="slides/slide81.xml"/><Relationship Id="rId98" Type="http://schemas.openxmlformats.org/officeDocument/2006/relationships/slide" Target="slides/slide82.xml"/><Relationship Id="rId99" Type="http://schemas.openxmlformats.org/officeDocument/2006/relationships/slide" Target="slides/slide83.xml"/><Relationship Id="rId43" Type="http://schemas.openxmlformats.org/officeDocument/2006/relationships/slide" Target="slides/slide27.xml"/><Relationship Id="rId44" Type="http://schemas.openxmlformats.org/officeDocument/2006/relationships/slide" Target="slides/slide28.xml"/><Relationship Id="rId45" Type="http://schemas.openxmlformats.org/officeDocument/2006/relationships/slide" Target="slides/slide29.xml"/><Relationship Id="rId46" Type="http://schemas.openxmlformats.org/officeDocument/2006/relationships/slide" Target="slides/slide30.xml"/><Relationship Id="rId47" Type="http://schemas.openxmlformats.org/officeDocument/2006/relationships/slide" Target="slides/slide31.xml"/><Relationship Id="rId48" Type="http://schemas.openxmlformats.org/officeDocument/2006/relationships/slide" Target="slides/slide32.xml"/><Relationship Id="rId49" Type="http://schemas.openxmlformats.org/officeDocument/2006/relationships/slide" Target="slides/slide33.xml"/><Relationship Id="rId100" Type="http://schemas.openxmlformats.org/officeDocument/2006/relationships/slide" Target="slides/slide84.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70" Type="http://schemas.openxmlformats.org/officeDocument/2006/relationships/slide" Target="slides/slide54.xml"/><Relationship Id="rId71" Type="http://schemas.openxmlformats.org/officeDocument/2006/relationships/slide" Target="slides/slide55.xml"/><Relationship Id="rId72" Type="http://schemas.openxmlformats.org/officeDocument/2006/relationships/slide" Target="slides/slide56.xml"/><Relationship Id="rId73" Type="http://schemas.openxmlformats.org/officeDocument/2006/relationships/slide" Target="slides/slide57.xml"/><Relationship Id="rId74" Type="http://schemas.openxmlformats.org/officeDocument/2006/relationships/slide" Target="slides/slide58.xml"/><Relationship Id="rId75" Type="http://schemas.openxmlformats.org/officeDocument/2006/relationships/slide" Target="slides/slide59.xml"/><Relationship Id="rId76" Type="http://schemas.openxmlformats.org/officeDocument/2006/relationships/slide" Target="slides/slide60.xml"/><Relationship Id="rId77" Type="http://schemas.openxmlformats.org/officeDocument/2006/relationships/slide" Target="slides/slide61.xml"/><Relationship Id="rId78" Type="http://schemas.openxmlformats.org/officeDocument/2006/relationships/slide" Target="slides/slide62.xml"/><Relationship Id="rId79" Type="http://schemas.openxmlformats.org/officeDocument/2006/relationships/slide" Target="slides/slide63.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130" Type="http://schemas.openxmlformats.org/officeDocument/2006/relationships/slide" Target="slides/slide114.xml"/><Relationship Id="rId131" Type="http://schemas.openxmlformats.org/officeDocument/2006/relationships/slide" Target="slides/slide115.xml"/><Relationship Id="rId132" Type="http://schemas.openxmlformats.org/officeDocument/2006/relationships/slide" Target="slides/slide116.xml"/><Relationship Id="rId133" Type="http://schemas.openxmlformats.org/officeDocument/2006/relationships/notesMaster" Target="notesMasters/notesMaster1.xml"/><Relationship Id="rId134" Type="http://schemas.openxmlformats.org/officeDocument/2006/relationships/printerSettings" Target="printerSettings/printerSettings1.bin"/><Relationship Id="rId135" Type="http://schemas.openxmlformats.org/officeDocument/2006/relationships/presProps" Target="presProps.xml"/><Relationship Id="rId136" Type="http://schemas.openxmlformats.org/officeDocument/2006/relationships/viewProps" Target="viewProps.xml"/><Relationship Id="rId137" Type="http://schemas.openxmlformats.org/officeDocument/2006/relationships/theme" Target="theme/theme1.xml"/><Relationship Id="rId13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50" Type="http://schemas.openxmlformats.org/officeDocument/2006/relationships/slide" Target="slides/slide34.xml"/><Relationship Id="rId51" Type="http://schemas.openxmlformats.org/officeDocument/2006/relationships/slide" Target="slides/slide35.xml"/><Relationship Id="rId52" Type="http://schemas.openxmlformats.org/officeDocument/2006/relationships/slide" Target="slides/slide36.xml"/><Relationship Id="rId53" Type="http://schemas.openxmlformats.org/officeDocument/2006/relationships/slide" Target="slides/slide37.xml"/><Relationship Id="rId54" Type="http://schemas.openxmlformats.org/officeDocument/2006/relationships/slide" Target="slides/slide38.xml"/><Relationship Id="rId55" Type="http://schemas.openxmlformats.org/officeDocument/2006/relationships/slide" Target="slides/slide39.xml"/><Relationship Id="rId56" Type="http://schemas.openxmlformats.org/officeDocument/2006/relationships/slide" Target="slides/slide40.xml"/><Relationship Id="rId57" Type="http://schemas.openxmlformats.org/officeDocument/2006/relationships/slide" Target="slides/slide41.xml"/><Relationship Id="rId58" Type="http://schemas.openxmlformats.org/officeDocument/2006/relationships/slide" Target="slides/slide42.xml"/><Relationship Id="rId59" Type="http://schemas.openxmlformats.org/officeDocument/2006/relationships/slide" Target="slides/slide43.xml"/><Relationship Id="rId110" Type="http://schemas.openxmlformats.org/officeDocument/2006/relationships/slide" Target="slides/slide94.xml"/><Relationship Id="rId111" Type="http://schemas.openxmlformats.org/officeDocument/2006/relationships/slide" Target="slides/slide95.xml"/><Relationship Id="rId112" Type="http://schemas.openxmlformats.org/officeDocument/2006/relationships/slide" Target="slides/slide96.xml"/><Relationship Id="rId113" Type="http://schemas.openxmlformats.org/officeDocument/2006/relationships/slide" Target="slides/slide97.xml"/><Relationship Id="rId114" Type="http://schemas.openxmlformats.org/officeDocument/2006/relationships/slide" Target="slides/slide98.xml"/><Relationship Id="rId115" Type="http://schemas.openxmlformats.org/officeDocument/2006/relationships/slide" Target="slides/slide99.xml"/><Relationship Id="rId116" Type="http://schemas.openxmlformats.org/officeDocument/2006/relationships/slide" Target="slides/slide100.xml"/><Relationship Id="rId117" Type="http://schemas.openxmlformats.org/officeDocument/2006/relationships/slide" Target="slides/slide101.xml"/><Relationship Id="rId118" Type="http://schemas.openxmlformats.org/officeDocument/2006/relationships/slide" Target="slides/slide102.xml"/><Relationship Id="rId119" Type="http://schemas.openxmlformats.org/officeDocument/2006/relationships/slide" Target="slides/slide103.xml"/><Relationship Id="rId30" Type="http://schemas.openxmlformats.org/officeDocument/2006/relationships/slide" Target="slides/slide14.xml"/><Relationship Id="rId31" Type="http://schemas.openxmlformats.org/officeDocument/2006/relationships/slide" Target="slides/slide15.xml"/><Relationship Id="rId32" Type="http://schemas.openxmlformats.org/officeDocument/2006/relationships/slide" Target="slides/slide16.xml"/><Relationship Id="rId33" Type="http://schemas.openxmlformats.org/officeDocument/2006/relationships/slide" Target="slides/slide17.xml"/><Relationship Id="rId34" Type="http://schemas.openxmlformats.org/officeDocument/2006/relationships/slide" Target="slides/slide18.xml"/><Relationship Id="rId35" Type="http://schemas.openxmlformats.org/officeDocument/2006/relationships/slide" Target="slides/slide19.xml"/><Relationship Id="rId36" Type="http://schemas.openxmlformats.org/officeDocument/2006/relationships/slide" Target="slides/slide20.xml"/><Relationship Id="rId37" Type="http://schemas.openxmlformats.org/officeDocument/2006/relationships/slide" Target="slides/slide21.xml"/><Relationship Id="rId38" Type="http://schemas.openxmlformats.org/officeDocument/2006/relationships/slide" Target="slides/slide22.xml"/><Relationship Id="rId39" Type="http://schemas.openxmlformats.org/officeDocument/2006/relationships/slide" Target="slides/slide23.xml"/><Relationship Id="rId80" Type="http://schemas.openxmlformats.org/officeDocument/2006/relationships/slide" Target="slides/slide64.xml"/><Relationship Id="rId81" Type="http://schemas.openxmlformats.org/officeDocument/2006/relationships/slide" Target="slides/slide65.xml"/><Relationship Id="rId82" Type="http://schemas.openxmlformats.org/officeDocument/2006/relationships/slide" Target="slides/slide66.xml"/><Relationship Id="rId83" Type="http://schemas.openxmlformats.org/officeDocument/2006/relationships/slide" Target="slides/slide67.xml"/><Relationship Id="rId84" Type="http://schemas.openxmlformats.org/officeDocument/2006/relationships/slide" Target="slides/slide68.xml"/><Relationship Id="rId85" Type="http://schemas.openxmlformats.org/officeDocument/2006/relationships/slide" Target="slides/slide69.xml"/><Relationship Id="rId86" Type="http://schemas.openxmlformats.org/officeDocument/2006/relationships/slide" Target="slides/slide70.xml"/><Relationship Id="rId87" Type="http://schemas.openxmlformats.org/officeDocument/2006/relationships/slide" Target="slides/slide71.xml"/><Relationship Id="rId88" Type="http://schemas.openxmlformats.org/officeDocument/2006/relationships/slide" Target="slides/slide72.xml"/><Relationship Id="rId89" Type="http://schemas.openxmlformats.org/officeDocument/2006/relationships/slide" Target="slides/slide73.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Microsoft_Excel_Sheet1.xlsx"/></Relationships>
</file>

<file path=ppt/charts/_rels/chart10.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package" Target="../embeddings/Microsoft_Excel_Sheet10.xlsx"/></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package" Target="../embeddings/Microsoft_Excel_Sheet1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package" Target="../embeddings/Microsoft_Excel_Sheet3.xlsx"/><Relationship Id="rId3"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package" Target="../embeddings/Microsoft_Excel_Sheet8.xlsx"/></Relationships>
</file>

<file path=ppt/charts/_rels/chart9.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package" Target="../embeddings/Microsoft_Excel_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spPr>
        <a:effectLst/>
      </c:spPr>
    </c:plotArea>
    <c:plotVisOnly val="1"/>
    <c:dispBlanksAs val="gap"/>
    <c:showDLblsOverMax val="0"/>
  </c:chart>
  <c:spPr>
    <a:effectLst/>
  </c:spPr>
  <c:txPr>
    <a:bodyPr/>
    <a:lstStyle/>
    <a:p>
      <a:pPr>
        <a:defRPr sz="1800"/>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spPr>
        <a:effectLst/>
      </c:spPr>
    </c:plotArea>
    <c:plotVisOnly val="1"/>
    <c:dispBlanksAs val="gap"/>
    <c:showDLblsOverMax val="0"/>
  </c:chart>
  <c:spPr>
    <a:effectLst/>
  </c:spPr>
  <c:txPr>
    <a:bodyPr/>
    <a:lstStyle/>
    <a:p>
      <a:pPr>
        <a:defRPr sz="1800"/>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spPr>
        <a:effectLst/>
      </c:spPr>
    </c:plotArea>
    <c:plotVisOnly val="1"/>
    <c:dispBlanksAs val="gap"/>
    <c:showDLblsOverMax val="0"/>
  </c:chart>
  <c:spPr>
    <a:effectLst/>
  </c:spPr>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spPr>
        <a:effectLst/>
      </c:spPr>
    </c:plotArea>
    <c:plotVisOnly val="1"/>
    <c:dispBlanksAs val="gap"/>
    <c:showDLblsOverMax val="0"/>
  </c:chart>
  <c:spPr>
    <a:effectLst/>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spPr>
        <a:effectLst/>
      </c:spPr>
    </c:plotArea>
    <c:plotVisOnly val="1"/>
    <c:dispBlanksAs val="gap"/>
    <c:showDLblsOverMax val="0"/>
  </c:chart>
  <c:spPr>
    <a:effectLst/>
  </c:spPr>
  <c:txPr>
    <a:bodyPr/>
    <a:lstStyle/>
    <a:p>
      <a:pPr>
        <a:defRPr sz="1800"/>
      </a:pPr>
      <a:endParaRPr lang="en-US"/>
    </a:p>
  </c:txPr>
  <c:externalData r:id="rId2">
    <c:autoUpdate val="0"/>
  </c:externalData>
  <c:userShapes r:id="rId3"/>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spPr>
        <a:effectLst/>
      </c:spPr>
    </c:plotArea>
    <c:plotVisOnly val="1"/>
    <c:dispBlanksAs val="gap"/>
    <c:showDLblsOverMax val="0"/>
  </c:chart>
  <c:spPr>
    <a:effectLst/>
  </c:spPr>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spPr>
        <a:effectLst/>
      </c:spPr>
    </c:plotArea>
    <c:plotVisOnly val="1"/>
    <c:dispBlanksAs val="gap"/>
    <c:showDLblsOverMax val="0"/>
  </c:chart>
  <c:spPr>
    <a:effectLst/>
  </c:spPr>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spPr>
        <a:effectLst/>
      </c:spPr>
    </c:plotArea>
    <c:plotVisOnly val="1"/>
    <c:dispBlanksAs val="gap"/>
    <c:showDLblsOverMax val="0"/>
  </c:chart>
  <c:spPr>
    <a:effectLst/>
  </c:spPr>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spPr>
        <a:effectLst/>
      </c:spPr>
    </c:plotArea>
    <c:plotVisOnly val="1"/>
    <c:dispBlanksAs val="gap"/>
    <c:showDLblsOverMax val="0"/>
  </c:chart>
  <c:spPr>
    <a:effectLst/>
  </c:spPr>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spPr>
        <a:effectLst/>
      </c:spPr>
    </c:plotArea>
    <c:plotVisOnly val="1"/>
    <c:dispBlanksAs val="gap"/>
    <c:showDLblsOverMax val="0"/>
  </c:chart>
  <c:spPr>
    <a:effectLst/>
  </c:spPr>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spPr>
        <a:effectLst/>
      </c:spPr>
    </c:plotArea>
    <c:plotVisOnly val="1"/>
    <c:dispBlanksAs val="gap"/>
    <c:showDLblsOverMax val="0"/>
  </c:chart>
  <c:spPr>
    <a:effectLst/>
  </c:spPr>
  <c:txPr>
    <a:bodyPr/>
    <a:lstStyle/>
    <a:p>
      <a:pPr>
        <a:defRPr sz="1800"/>
      </a:pPr>
      <a:endParaRPr lang="en-US"/>
    </a:p>
  </c:txPr>
  <c:externalData r:id="rId2">
    <c:autoUpdate val="0"/>
  </c:externalData>
</c:chartSpace>
</file>

<file path=ppt/drawings/_rels/drawing1.xml.rels><?xml version="1.0" encoding="UTF-8" standalone="yes"?>
<Relationships xmlns="http://schemas.openxmlformats.org/package/2006/relationships"><Relationship Id="rId1" Type="http://schemas.openxmlformats.org/officeDocument/2006/relationships/image" Target="../media/image146.png"/></Relationships>
</file>

<file path=ppt/drawings/drawing1.xml><?xml version="1.0" encoding="utf-8"?>
<c:userShapes xmlns:c="http://schemas.openxmlformats.org/drawingml/2006/chart">
  <cdr:relSizeAnchor xmlns:cdr="http://schemas.openxmlformats.org/drawingml/2006/chartDrawing">
    <cdr:from>
      <cdr:x>0</cdr:x>
      <cdr:y>0.09413</cdr:y>
    </cdr:from>
    <cdr:to>
      <cdr:x>1</cdr:x>
      <cdr:y>1</cdr:y>
    </cdr:to>
    <cdr:pic>
      <cdr:nvPicPr>
        <cdr:cNvPr id="2" name="Picture 1" descr="http://upload.wikimedia.org/wikipedia/commons/thumb/d/dc/Indianapolis.svg/290px-Indianapolis.svg.png"/>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3099899" y="2627745"/>
          <a:ext cx="4242350" cy="4037547"/>
        </a:xfrm>
        <a:prstGeom xmlns:a="http://schemas.openxmlformats.org/drawingml/2006/main" prst="rect">
          <a:avLst/>
        </a:prstGeom>
        <a:noFill xmlns:a="http://schemas.openxmlformats.org/drawingml/2006/main"/>
        <a:extLst xmlns:a="http://schemas.openxmlformats.org/drawingml/2006/main">
          <a:ext uri="{909E8E84-426E-40dd-AFC4-6F175D3DCCD1}">
            <a14:hiddenFill xmlns:a14="http://schemas.microsoft.com/office/drawing/2010/main">
              <a:solidFill>
                <a:srgbClr val="FFFFFF"/>
              </a:solidFill>
            </a14:hiddenFill>
          </a:ext>
        </a:extLst>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E4DEB1-6933-E346-96A9-7CF6573F9092}" type="datetimeFigureOut">
              <a:rPr lang="en-US" smtClean="0"/>
              <a:pPr/>
              <a:t>9/11/13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22D314-B1C9-4E49-9457-353EBD85FD6B}" type="slidenum">
              <a:rPr lang="en-US" smtClean="0"/>
              <a:pPr/>
              <a:t>‹#›</a:t>
            </a:fld>
            <a:endParaRPr lang="en-US"/>
          </a:p>
        </p:txBody>
      </p:sp>
    </p:spTree>
    <p:extLst>
      <p:ext uri="{BB962C8B-B14F-4D97-AF65-F5344CB8AC3E}">
        <p14:creationId xmlns:p14="http://schemas.microsoft.com/office/powerpoint/2010/main" val="35310161"/>
      </p:ext>
    </p:extLst>
  </p:cSld>
  <p:clrMap bg1="lt1" tx1="dk1" bg2="lt2" tx2="dk2" accent1="accent1" accent2="accent2" accent3="accent3" accent4="accent4" accent5="accent5" accent6="accent6" hlink="hlink" folHlink="folHlink"/>
  <p:notesStyle>
    <a:lvl1pPr marL="0" algn="l" defTabSz="457177" rtl="0" eaLnBrk="1" latinLnBrk="0" hangingPunct="1">
      <a:defRPr sz="1200" kern="1200">
        <a:solidFill>
          <a:schemeClr val="tx1"/>
        </a:solidFill>
        <a:latin typeface="+mn-lt"/>
        <a:ea typeface="+mn-ea"/>
        <a:cs typeface="+mn-cs"/>
      </a:defRPr>
    </a:lvl1pPr>
    <a:lvl2pPr marL="457177" algn="l" defTabSz="457177" rtl="0" eaLnBrk="1" latinLnBrk="0" hangingPunct="1">
      <a:defRPr sz="1200" kern="1200">
        <a:solidFill>
          <a:schemeClr val="tx1"/>
        </a:solidFill>
        <a:latin typeface="+mn-lt"/>
        <a:ea typeface="+mn-ea"/>
        <a:cs typeface="+mn-cs"/>
      </a:defRPr>
    </a:lvl2pPr>
    <a:lvl3pPr marL="914353" algn="l" defTabSz="457177" rtl="0" eaLnBrk="1" latinLnBrk="0" hangingPunct="1">
      <a:defRPr sz="1200" kern="1200">
        <a:solidFill>
          <a:schemeClr val="tx1"/>
        </a:solidFill>
        <a:latin typeface="+mn-lt"/>
        <a:ea typeface="+mn-ea"/>
        <a:cs typeface="+mn-cs"/>
      </a:defRPr>
    </a:lvl3pPr>
    <a:lvl4pPr marL="1371530" algn="l" defTabSz="457177" rtl="0" eaLnBrk="1" latinLnBrk="0" hangingPunct="1">
      <a:defRPr sz="1200" kern="1200">
        <a:solidFill>
          <a:schemeClr val="tx1"/>
        </a:solidFill>
        <a:latin typeface="+mn-lt"/>
        <a:ea typeface="+mn-ea"/>
        <a:cs typeface="+mn-cs"/>
      </a:defRPr>
    </a:lvl4pPr>
    <a:lvl5pPr marL="1828706" algn="l" defTabSz="457177" rtl="0" eaLnBrk="1" latinLnBrk="0" hangingPunct="1">
      <a:defRPr sz="1200" kern="1200">
        <a:solidFill>
          <a:schemeClr val="tx1"/>
        </a:solidFill>
        <a:latin typeface="+mn-lt"/>
        <a:ea typeface="+mn-ea"/>
        <a:cs typeface="+mn-cs"/>
      </a:defRPr>
    </a:lvl5pPr>
    <a:lvl6pPr marL="2285883" algn="l" defTabSz="457177" rtl="0" eaLnBrk="1" latinLnBrk="0" hangingPunct="1">
      <a:defRPr sz="1200" kern="1200">
        <a:solidFill>
          <a:schemeClr val="tx1"/>
        </a:solidFill>
        <a:latin typeface="+mn-lt"/>
        <a:ea typeface="+mn-ea"/>
        <a:cs typeface="+mn-cs"/>
      </a:defRPr>
    </a:lvl6pPr>
    <a:lvl7pPr marL="2743060" algn="l" defTabSz="457177" rtl="0" eaLnBrk="1" latinLnBrk="0" hangingPunct="1">
      <a:defRPr sz="1200" kern="1200">
        <a:solidFill>
          <a:schemeClr val="tx1"/>
        </a:solidFill>
        <a:latin typeface="+mn-lt"/>
        <a:ea typeface="+mn-ea"/>
        <a:cs typeface="+mn-cs"/>
      </a:defRPr>
    </a:lvl7pPr>
    <a:lvl8pPr marL="3200236" algn="l" defTabSz="457177" rtl="0" eaLnBrk="1" latinLnBrk="0" hangingPunct="1">
      <a:defRPr sz="1200" kern="1200">
        <a:solidFill>
          <a:schemeClr val="tx1"/>
        </a:solidFill>
        <a:latin typeface="+mn-lt"/>
        <a:ea typeface="+mn-ea"/>
        <a:cs typeface="+mn-cs"/>
      </a:defRPr>
    </a:lvl8pPr>
    <a:lvl9pPr marL="3657413" algn="l" defTabSz="4571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5495D78-A6A9-2644-99B6-0D3B8252CDCD}" type="slidenum">
              <a:rPr lang="en-US" smtClean="0">
                <a:solidFill>
                  <a:prstClr val="black"/>
                </a:solidFill>
                <a:latin typeface="Calibri"/>
              </a:rPr>
              <a:pPr/>
              <a:t>79</a:t>
            </a:fld>
            <a:endParaRPr lang="en-US">
              <a:solidFill>
                <a:prstClr val="black"/>
              </a:solidFill>
              <a:latin typeface="Calibri"/>
            </a:endParaRPr>
          </a:p>
        </p:txBody>
      </p:sp>
    </p:spTree>
    <p:extLst>
      <p:ext uri="{BB962C8B-B14F-4D97-AF65-F5344CB8AC3E}">
        <p14:creationId xmlns:p14="http://schemas.microsoft.com/office/powerpoint/2010/main" val="1114422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Master" Target="../slideMasters/slideMaster8.xml"/><Relationship Id="rId2" Type="http://schemas.openxmlformats.org/officeDocument/2006/relationships/image" Target="../media/image49.jpe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1" Type="http://schemas.openxmlformats.org/officeDocument/2006/relationships/slideMaster" Target="../slideMasters/slideMaster8.xml"/><Relationship Id="rId2" Type="http://schemas.openxmlformats.org/officeDocument/2006/relationships/image" Target="../media/image55.jpe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Master" Target="../slideMasters/slideMaster8.xml"/><Relationship Id="rId2" Type="http://schemas.openxmlformats.org/officeDocument/2006/relationships/image" Target="../media/image61.jpe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6.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7.jpe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jpe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 Id="rId3" Type="http://schemas.openxmlformats.org/officeDocument/2006/relationships/image" Target="../media/image5.jpe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jpeg"/><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jpeg"/><Relationship Id="rId3" Type="http://schemas.openxmlformats.org/officeDocument/2006/relationships/image" Target="../media/image2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jpeg"/><Relationship Id="rId3" Type="http://schemas.openxmlformats.org/officeDocument/2006/relationships/image" Target="../media/image2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Master" Target="../slideMasters/slideMaster8.xml"/><Relationship Id="rId2" Type="http://schemas.openxmlformats.org/officeDocument/2006/relationships/image" Target="../media/image25.jpe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Master" Target="../slideMasters/slideMaster8.xml"/><Relationship Id="rId2" Type="http://schemas.openxmlformats.org/officeDocument/2006/relationships/image" Target="../media/image31.jpe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Master" Target="../slideMasters/slideMaster8.xml"/><Relationship Id="rId2" Type="http://schemas.openxmlformats.org/officeDocument/2006/relationships/image" Target="../media/image37.jpe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Master" Target="../slideMasters/slideMaster8.xml"/><Relationship Id="rId2" Type="http://schemas.openxmlformats.org/officeDocument/2006/relationships/image" Target="../media/image43.jpe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77" indent="0" algn="ctr">
              <a:buNone/>
              <a:defRPr/>
            </a:lvl2pPr>
            <a:lvl3pPr marL="914353" indent="0" algn="ctr">
              <a:buNone/>
              <a:defRPr/>
            </a:lvl3pPr>
            <a:lvl4pPr marL="1371530" indent="0" algn="ctr">
              <a:buNone/>
              <a:defRPr/>
            </a:lvl4pPr>
            <a:lvl5pPr marL="1828706" indent="0" algn="ctr">
              <a:buNone/>
              <a:defRPr/>
            </a:lvl5pPr>
            <a:lvl6pPr marL="2285883" indent="0" algn="ctr">
              <a:buNone/>
              <a:defRPr/>
            </a:lvl6pPr>
            <a:lvl7pPr marL="2743060" indent="0" algn="ctr">
              <a:buNone/>
              <a:defRPr/>
            </a:lvl7pPr>
            <a:lvl8pPr marL="3200236" indent="0" algn="ctr">
              <a:buNone/>
              <a:defRPr/>
            </a:lvl8pPr>
            <a:lvl9pPr marL="3657413" indent="0" algn="ctr">
              <a:buNone/>
              <a:defRPr/>
            </a:lvl9pPr>
          </a:lstStyle>
          <a:p>
            <a:r>
              <a:rPr lang="en-US" smtClean="0"/>
              <a:t>Click to edit Master subtitle style</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60EEA4C8-EF4A-AF45-B56D-F2F2C46B100B}" type="slidenum">
              <a:rPr lang="en-US"/>
              <a:pPr>
                <a:defRPr/>
              </a:pPr>
              <a:t>‹#›</a:t>
            </a:fld>
            <a:endParaRPr lang="en-US"/>
          </a:p>
        </p:txBody>
      </p:sp>
    </p:spTree>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27CCADD4-2262-AA4A-A1C1-198BED0A9550}" type="slidenum">
              <a:rPr lang="en-US"/>
              <a:pPr>
                <a:defRPr/>
              </a:pPr>
              <a:t>‹#›</a:t>
            </a:fld>
            <a:endParaRPr lang="en-US"/>
          </a:p>
        </p:txBody>
      </p:sp>
    </p:spTree>
  </p:cSld>
  <p:clrMapOvr>
    <a:masterClrMapping/>
  </p:clrMapOvr>
  <p:transition xmlns:p14="http://schemas.microsoft.com/office/powerpoint/2010/main"/>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WebFeat Content Backgroun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Tx/>
              <a:buBlip>
                <a:blip r:embed="rId3"/>
              </a:buBlip>
              <a:defRPr/>
            </a:lvl1pPr>
            <a:lvl2pPr>
              <a:buFontTx/>
              <a:buBlip>
                <a:blip r:embed="rId4"/>
              </a:buBlip>
              <a:defRPr/>
            </a:lvl2pPr>
            <a:lvl3pPr>
              <a:buFontTx/>
              <a:buBlip>
                <a:blip r:embed="rId5"/>
              </a:buBlip>
              <a:defRPr/>
            </a:lvl3pPr>
            <a:lvl4pPr>
              <a:buFontTx/>
              <a:buBlip>
                <a:blip r:embed="rId6"/>
              </a:buBlip>
              <a:defRPr/>
            </a:lvl4pPr>
            <a:lvl5pPr>
              <a:buFontTx/>
              <a:buBlip>
                <a:blip r:embed="rId6"/>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42B66E-7CB9-40F8-9FF1-BFC25EF6F17F}" type="datetimeFigureOut">
              <a:rPr lang="en-US" smtClean="0"/>
              <a:pPr/>
              <a:t>9/11/13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99C643-644B-4829-89B2-EE895AD4620C}" type="slidenum">
              <a:rPr lang="en-US" smtClean="0"/>
              <a:pPr/>
              <a:t>‹#›</a:t>
            </a:fld>
            <a:endParaRPr lang="en-US" dirty="0"/>
          </a:p>
        </p:txBody>
      </p:sp>
    </p:spTree>
  </p:cSld>
  <p:clrMapOvr>
    <a:masterClrMapping/>
  </p:clrMapOvr>
  <p:transition xmlns:p14="http://schemas.microsoft.com/office/powerpoint/2010/mai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ummon Title">
    <p:bg>
      <p:bgPr>
        <a:solidFill>
          <a:srgbClr val="6B4B9C"/>
        </a:solidFill>
        <a:effectLst/>
      </p:bgPr>
    </p:bg>
    <p:spTree>
      <p:nvGrpSpPr>
        <p:cNvPr id="1" name=""/>
        <p:cNvGrpSpPr/>
        <p:nvPr/>
      </p:nvGrpSpPr>
      <p:grpSpPr>
        <a:xfrm>
          <a:off x="0" y="0"/>
          <a:ext cx="0" cy="0"/>
          <a:chOff x="0" y="0"/>
          <a:chExt cx="0" cy="0"/>
        </a:xfrm>
      </p:grpSpPr>
      <p:pic>
        <p:nvPicPr>
          <p:cNvPr id="2" name="Picture 1" descr="Summon_logo.png"/>
          <p:cNvPicPr>
            <a:picLocks noChangeAspect="1"/>
          </p:cNvPicPr>
          <p:nvPr userDrawn="1"/>
        </p:nvPicPr>
        <p:blipFill>
          <a:blip r:embed="rId2" cstate="print">
            <a:lum bright="100000"/>
          </a:blip>
          <a:stretch>
            <a:fillRect/>
          </a:stretch>
        </p:blipFill>
        <p:spPr>
          <a:xfrm>
            <a:off x="226953" y="2662873"/>
            <a:ext cx="6210300" cy="1552575"/>
          </a:xfrm>
          <a:prstGeom prst="rect">
            <a:avLst/>
          </a:prstGeom>
        </p:spPr>
      </p:pic>
    </p:spTree>
  </p:cSld>
  <p:clrMapOvr>
    <a:masterClrMapping/>
  </p:clrMapOvr>
  <p:transition xmlns:p14="http://schemas.microsoft.com/office/powerpoint/2010/mai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Summon Section">
    <p:bg>
      <p:bgPr>
        <a:solidFill>
          <a:srgbClr val="6B4B9C"/>
        </a:solidFill>
        <a:effectLst/>
      </p:bgPr>
    </p:bg>
    <p:spTree>
      <p:nvGrpSpPr>
        <p:cNvPr id="1" name=""/>
        <p:cNvGrpSpPr/>
        <p:nvPr/>
      </p:nvGrpSpPr>
      <p:grpSpPr>
        <a:xfrm>
          <a:off x="0" y="0"/>
          <a:ext cx="0" cy="0"/>
          <a:chOff x="0" y="0"/>
          <a:chExt cx="0" cy="0"/>
        </a:xfrm>
      </p:grpSpPr>
      <p:sp>
        <p:nvSpPr>
          <p:cNvPr id="5" name="Freeform 8"/>
          <p:cNvSpPr>
            <a:spLocks noChangeAspect="1"/>
          </p:cNvSpPr>
          <p:nvPr userDrawn="1"/>
        </p:nvSpPr>
        <p:spPr bwMode="auto">
          <a:xfrm>
            <a:off x="-66674" y="2041506"/>
            <a:ext cx="9046527" cy="2763078"/>
          </a:xfrm>
          <a:custGeom>
            <a:avLst/>
            <a:gdLst>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0 w 1010"/>
              <a:gd name="connsiteY8" fmla="*/ 187 h 210"/>
              <a:gd name="connsiteX9" fmla="*/ 24 w 1010"/>
              <a:gd name="connsiteY9" fmla="*/ 210 h 210"/>
              <a:gd name="connsiteX10" fmla="*/ 935 w 1010"/>
              <a:gd name="connsiteY10" fmla="*/ 210 h 210"/>
              <a:gd name="connsiteX11" fmla="*/ 958 w 1010"/>
              <a:gd name="connsiteY11" fmla="*/ 187 h 210"/>
              <a:gd name="connsiteX12" fmla="*/ 958 w 1010"/>
              <a:gd name="connsiteY12" fmla="*/ 156 h 210"/>
              <a:gd name="connsiteX13" fmla="*/ 959 w 1010"/>
              <a:gd name="connsiteY13" fmla="*/ 156 h 210"/>
              <a:gd name="connsiteX14" fmla="*/ 1010 w 1010"/>
              <a:gd name="connsiteY14" fmla="*/ 105 h 210"/>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0 w 1010"/>
              <a:gd name="connsiteY8" fmla="*/ 187 h 210"/>
              <a:gd name="connsiteX9" fmla="*/ 24 w 1010"/>
              <a:gd name="connsiteY9" fmla="*/ 210 h 210"/>
              <a:gd name="connsiteX10" fmla="*/ 323 w 1010"/>
              <a:gd name="connsiteY10" fmla="*/ 209 h 210"/>
              <a:gd name="connsiteX11" fmla="*/ 935 w 1010"/>
              <a:gd name="connsiteY11" fmla="*/ 210 h 210"/>
              <a:gd name="connsiteX12" fmla="*/ 958 w 1010"/>
              <a:gd name="connsiteY12" fmla="*/ 187 h 210"/>
              <a:gd name="connsiteX13" fmla="*/ 958 w 1010"/>
              <a:gd name="connsiteY13" fmla="*/ 156 h 210"/>
              <a:gd name="connsiteX14" fmla="*/ 959 w 1010"/>
              <a:gd name="connsiteY14" fmla="*/ 156 h 210"/>
              <a:gd name="connsiteX15" fmla="*/ 1010 w 1010"/>
              <a:gd name="connsiteY15" fmla="*/ 105 h 210"/>
              <a:gd name="connsiteX0" fmla="*/ 1010 w 1010"/>
              <a:gd name="connsiteY0" fmla="*/ 105 h 218"/>
              <a:gd name="connsiteX1" fmla="*/ 959 w 1010"/>
              <a:gd name="connsiteY1" fmla="*/ 54 h 218"/>
              <a:gd name="connsiteX2" fmla="*/ 958 w 1010"/>
              <a:gd name="connsiteY2" fmla="*/ 54 h 218"/>
              <a:gd name="connsiteX3" fmla="*/ 958 w 1010"/>
              <a:gd name="connsiteY3" fmla="*/ 23 h 218"/>
              <a:gd name="connsiteX4" fmla="*/ 935 w 1010"/>
              <a:gd name="connsiteY4" fmla="*/ 0 h 218"/>
              <a:gd name="connsiteX5" fmla="*/ 322 w 1010"/>
              <a:gd name="connsiteY5" fmla="*/ 0 h 218"/>
              <a:gd name="connsiteX6" fmla="*/ 24 w 1010"/>
              <a:gd name="connsiteY6" fmla="*/ 0 h 218"/>
              <a:gd name="connsiteX7" fmla="*/ 0 w 1010"/>
              <a:gd name="connsiteY7" fmla="*/ 23 h 218"/>
              <a:gd name="connsiteX8" fmla="*/ 0 w 1010"/>
              <a:gd name="connsiteY8" fmla="*/ 187 h 218"/>
              <a:gd name="connsiteX9" fmla="*/ 323 w 1010"/>
              <a:gd name="connsiteY9" fmla="*/ 209 h 218"/>
              <a:gd name="connsiteX10" fmla="*/ 935 w 1010"/>
              <a:gd name="connsiteY10" fmla="*/ 210 h 218"/>
              <a:gd name="connsiteX11" fmla="*/ 958 w 1010"/>
              <a:gd name="connsiteY11" fmla="*/ 187 h 218"/>
              <a:gd name="connsiteX12" fmla="*/ 958 w 1010"/>
              <a:gd name="connsiteY12" fmla="*/ 156 h 218"/>
              <a:gd name="connsiteX13" fmla="*/ 959 w 1010"/>
              <a:gd name="connsiteY13" fmla="*/ 156 h 218"/>
              <a:gd name="connsiteX14" fmla="*/ 1010 w 1010"/>
              <a:gd name="connsiteY14" fmla="*/ 105 h 218"/>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323 w 1010"/>
              <a:gd name="connsiteY8" fmla="*/ 209 h 210"/>
              <a:gd name="connsiteX9" fmla="*/ 935 w 1010"/>
              <a:gd name="connsiteY9" fmla="*/ 210 h 210"/>
              <a:gd name="connsiteX10" fmla="*/ 958 w 1010"/>
              <a:gd name="connsiteY10" fmla="*/ 187 h 210"/>
              <a:gd name="connsiteX11" fmla="*/ 958 w 1010"/>
              <a:gd name="connsiteY11" fmla="*/ 156 h 210"/>
              <a:gd name="connsiteX12" fmla="*/ 959 w 1010"/>
              <a:gd name="connsiteY12" fmla="*/ 156 h 210"/>
              <a:gd name="connsiteX13" fmla="*/ 1010 w 1010"/>
              <a:gd name="connsiteY13" fmla="*/ 105 h 210"/>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0 w 1010"/>
              <a:gd name="connsiteY6" fmla="*/ 23 h 210"/>
              <a:gd name="connsiteX7" fmla="*/ 323 w 1010"/>
              <a:gd name="connsiteY7" fmla="*/ 209 h 210"/>
              <a:gd name="connsiteX8" fmla="*/ 935 w 1010"/>
              <a:gd name="connsiteY8" fmla="*/ 210 h 210"/>
              <a:gd name="connsiteX9" fmla="*/ 958 w 1010"/>
              <a:gd name="connsiteY9" fmla="*/ 187 h 210"/>
              <a:gd name="connsiteX10" fmla="*/ 958 w 1010"/>
              <a:gd name="connsiteY10" fmla="*/ 156 h 210"/>
              <a:gd name="connsiteX11" fmla="*/ 959 w 1010"/>
              <a:gd name="connsiteY11" fmla="*/ 156 h 210"/>
              <a:gd name="connsiteX12" fmla="*/ 1010 w 1010"/>
              <a:gd name="connsiteY12" fmla="*/ 105 h 210"/>
              <a:gd name="connsiteX0" fmla="*/ 688 w 688"/>
              <a:gd name="connsiteY0" fmla="*/ 105 h 210"/>
              <a:gd name="connsiteX1" fmla="*/ 637 w 688"/>
              <a:gd name="connsiteY1" fmla="*/ 54 h 210"/>
              <a:gd name="connsiteX2" fmla="*/ 636 w 688"/>
              <a:gd name="connsiteY2" fmla="*/ 54 h 210"/>
              <a:gd name="connsiteX3" fmla="*/ 636 w 688"/>
              <a:gd name="connsiteY3" fmla="*/ 23 h 210"/>
              <a:gd name="connsiteX4" fmla="*/ 613 w 688"/>
              <a:gd name="connsiteY4" fmla="*/ 0 h 210"/>
              <a:gd name="connsiteX5" fmla="*/ 0 w 688"/>
              <a:gd name="connsiteY5" fmla="*/ 0 h 210"/>
              <a:gd name="connsiteX6" fmla="*/ 1 w 688"/>
              <a:gd name="connsiteY6" fmla="*/ 209 h 210"/>
              <a:gd name="connsiteX7" fmla="*/ 613 w 688"/>
              <a:gd name="connsiteY7" fmla="*/ 210 h 210"/>
              <a:gd name="connsiteX8" fmla="*/ 636 w 688"/>
              <a:gd name="connsiteY8" fmla="*/ 187 h 210"/>
              <a:gd name="connsiteX9" fmla="*/ 636 w 688"/>
              <a:gd name="connsiteY9" fmla="*/ 156 h 210"/>
              <a:gd name="connsiteX10" fmla="*/ 637 w 688"/>
              <a:gd name="connsiteY10" fmla="*/ 156 h 210"/>
              <a:gd name="connsiteX11" fmla="*/ 688 w 688"/>
              <a:gd name="connsiteY11" fmla="*/ 105 h 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8" h="210">
                <a:moveTo>
                  <a:pt x="688" y="105"/>
                </a:moveTo>
                <a:lnTo>
                  <a:pt x="637" y="54"/>
                </a:lnTo>
                <a:lnTo>
                  <a:pt x="636" y="54"/>
                </a:lnTo>
                <a:lnTo>
                  <a:pt x="636" y="23"/>
                </a:lnTo>
                <a:cubicBezTo>
                  <a:pt x="636" y="10"/>
                  <a:pt x="626" y="0"/>
                  <a:pt x="613" y="0"/>
                </a:cubicBezTo>
                <a:lnTo>
                  <a:pt x="0" y="0"/>
                </a:lnTo>
                <a:cubicBezTo>
                  <a:pt x="0" y="70"/>
                  <a:pt x="1" y="139"/>
                  <a:pt x="1" y="209"/>
                </a:cubicBezTo>
                <a:lnTo>
                  <a:pt x="613" y="210"/>
                </a:lnTo>
                <a:cubicBezTo>
                  <a:pt x="626" y="210"/>
                  <a:pt x="636" y="200"/>
                  <a:pt x="636" y="187"/>
                </a:cubicBezTo>
                <a:lnTo>
                  <a:pt x="636" y="156"/>
                </a:lnTo>
                <a:lnTo>
                  <a:pt x="637" y="156"/>
                </a:lnTo>
                <a:lnTo>
                  <a:pt x="688" y="105"/>
                </a:lnTo>
                <a:close/>
              </a:path>
            </a:pathLst>
          </a:custGeom>
          <a:solidFill>
            <a:schemeClr val="bg1"/>
          </a:solidFill>
          <a:ln w="9525">
            <a:noFill/>
            <a:round/>
            <a:headEnd/>
            <a:tailEnd/>
          </a:ln>
        </p:spPr>
        <p:txBody>
          <a:bodyPr vert="horz" wrap="square" lIns="91435" tIns="45718" rIns="91435" bIns="45718" numCol="1" anchor="t" anchorCtr="0" compatLnSpc="1">
            <a:prstTxWarp prst="textNoShape">
              <a:avLst/>
            </a:prstTxWarp>
          </a:bodyPr>
          <a:lstStyle/>
          <a:p>
            <a:r>
              <a:rPr lang="en-US" smtClean="0"/>
              <a:t> </a:t>
            </a:r>
            <a:endParaRPr lang="en-US" dirty="0"/>
          </a:p>
        </p:txBody>
      </p:sp>
      <p:sp>
        <p:nvSpPr>
          <p:cNvPr id="3" name="Title 1"/>
          <p:cNvSpPr>
            <a:spLocks noGrp="1"/>
          </p:cNvSpPr>
          <p:nvPr>
            <p:ph type="title"/>
          </p:nvPr>
        </p:nvSpPr>
        <p:spPr>
          <a:xfrm>
            <a:off x="431799" y="2857500"/>
            <a:ext cx="8028432" cy="1143000"/>
          </a:xfrm>
        </p:spPr>
        <p:txBody>
          <a:bodyPr anchor="ctr">
            <a:noAutofit/>
          </a:bodyPr>
          <a:lstStyle>
            <a:lvl1pPr>
              <a:defRPr sz="4000">
                <a:solidFill>
                  <a:srgbClr val="6B4B9C"/>
                </a:solidFill>
              </a:defRPr>
            </a:lvl1pPr>
          </a:lstStyle>
          <a:p>
            <a:r>
              <a:rPr lang="en-US" smtClean="0"/>
              <a:t>Click to edit Master title style</a:t>
            </a:r>
            <a:endParaRPr lang="en-US" dirty="0"/>
          </a:p>
        </p:txBody>
      </p:sp>
      <p:sp>
        <p:nvSpPr>
          <p:cNvPr id="6" name="Text Placeholder 8"/>
          <p:cNvSpPr>
            <a:spLocks noGrp="1"/>
          </p:cNvSpPr>
          <p:nvPr>
            <p:ph type="body" sz="quarter" idx="10" hasCustomPrompt="1"/>
          </p:nvPr>
        </p:nvSpPr>
        <p:spPr>
          <a:xfrm>
            <a:off x="4572001" y="4876801"/>
            <a:ext cx="4392613" cy="1447800"/>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Name</a:t>
            </a:r>
            <a:br>
              <a:rPr lang="en-US" dirty="0" smtClean="0"/>
            </a:br>
            <a:r>
              <a:rPr lang="en-US" dirty="0" smtClean="0"/>
              <a:t>Title</a:t>
            </a:r>
            <a:br>
              <a:rPr lang="en-US" dirty="0" smtClean="0"/>
            </a:br>
            <a:r>
              <a:rPr lang="en-US" dirty="0" smtClean="0"/>
              <a:t>Date</a:t>
            </a:r>
          </a:p>
        </p:txBody>
      </p:sp>
      <p:sp>
        <p:nvSpPr>
          <p:cNvPr id="7" name="Content Placeholder 2"/>
          <p:cNvSpPr>
            <a:spLocks noGrp="1"/>
          </p:cNvSpPr>
          <p:nvPr>
            <p:ph idx="1" hasCustomPrompt="1"/>
          </p:nvPr>
        </p:nvSpPr>
        <p:spPr>
          <a:xfrm>
            <a:off x="431800" y="3980544"/>
            <a:ext cx="6696110" cy="822310"/>
          </a:xfrm>
        </p:spPr>
        <p:txBody>
          <a:bodyPr>
            <a:normAutofit/>
          </a:bodyPr>
          <a:lstStyle>
            <a:lvl1pPr marL="0" indent="0">
              <a:buNone/>
              <a:defRPr sz="2400" baseline="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sub title</a:t>
            </a:r>
          </a:p>
        </p:txBody>
      </p:sp>
    </p:spTree>
  </p:cSld>
  <p:clrMapOvr>
    <a:masterClrMapping/>
  </p:clrMapOvr>
  <p:transition xmlns:p14="http://schemas.microsoft.com/office/powerpoint/2010/mai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Summon_Agenda">
    <p:bg>
      <p:bgPr>
        <a:solidFill>
          <a:srgbClr val="6B4B9C"/>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44000" cy="1055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accent5"/>
              </a:solidFill>
            </a:endParaRPr>
          </a:p>
        </p:txBody>
      </p:sp>
      <p:sp>
        <p:nvSpPr>
          <p:cNvPr id="2" name="Title 1"/>
          <p:cNvSpPr>
            <a:spLocks noGrp="1"/>
          </p:cNvSpPr>
          <p:nvPr>
            <p:ph type="title"/>
          </p:nvPr>
        </p:nvSpPr>
        <p:spPr/>
        <p:txBody>
          <a:bodyPr/>
          <a:lstStyle>
            <a:lvl1pPr>
              <a:defRPr>
                <a:solidFill>
                  <a:srgbClr val="6B4B9C"/>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42B66E-7CB9-40F8-9FF1-BFC25EF6F17F}" type="datetimeFigureOut">
              <a:rPr lang="en-US" smtClean="0"/>
              <a:pPr/>
              <a:t>9/11/13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99C643-644B-4829-89B2-EE895AD4620C}" type="slidenum">
              <a:rPr lang="en-US" smtClean="0"/>
              <a:pPr/>
              <a:t>‹#›</a:t>
            </a:fld>
            <a:endParaRPr lang="en-US" dirty="0"/>
          </a:p>
        </p:txBody>
      </p:sp>
    </p:spTree>
  </p:cSld>
  <p:clrMapOvr>
    <a:masterClrMapping/>
  </p:clrMapOvr>
  <p:transition xmlns:p14="http://schemas.microsoft.com/office/powerpoint/2010/mai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Summon Content Backgroun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Tx/>
              <a:buBlip>
                <a:blip r:embed="rId3"/>
              </a:buBlip>
              <a:defRPr/>
            </a:lvl1pPr>
            <a:lvl2pPr>
              <a:buFontTx/>
              <a:buBlip>
                <a:blip r:embed="rId4"/>
              </a:buBlip>
              <a:defRPr/>
            </a:lvl2pPr>
            <a:lvl3pPr>
              <a:buFontTx/>
              <a:buBlip>
                <a:blip r:embed="rId5"/>
              </a:buBlip>
              <a:defRPr/>
            </a:lvl3pPr>
            <a:lvl4pPr>
              <a:buFontTx/>
              <a:buBlip>
                <a:blip r:embed="rId6"/>
              </a:buBlip>
              <a:defRPr/>
            </a:lvl4pPr>
            <a:lvl5pPr>
              <a:buFontTx/>
              <a:buBlip>
                <a:blip r:embed="rId6"/>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42B66E-7CB9-40F8-9FF1-BFC25EF6F17F}" type="datetimeFigureOut">
              <a:rPr lang="en-US" smtClean="0"/>
              <a:pPr/>
              <a:t>9/11/13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99C643-644B-4829-89B2-EE895AD4620C}" type="slidenum">
              <a:rPr lang="en-US" smtClean="0"/>
              <a:pPr/>
              <a:t>‹#›</a:t>
            </a:fld>
            <a:endParaRPr lang="en-US" dirty="0"/>
          </a:p>
        </p:txBody>
      </p:sp>
    </p:spTree>
  </p:cSld>
  <p:clrMapOvr>
    <a:masterClrMapping/>
  </p:clrMapOvr>
  <p:transition xmlns:p14="http://schemas.microsoft.com/office/powerpoint/2010/mai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Ulrich's Title">
    <p:bg>
      <p:bgPr>
        <a:solidFill>
          <a:schemeClr val="accent3"/>
        </a:solidFill>
        <a:effectLst/>
      </p:bgPr>
    </p:bg>
    <p:spTree>
      <p:nvGrpSpPr>
        <p:cNvPr id="1" name=""/>
        <p:cNvGrpSpPr/>
        <p:nvPr/>
      </p:nvGrpSpPr>
      <p:grpSpPr>
        <a:xfrm>
          <a:off x="0" y="0"/>
          <a:ext cx="0" cy="0"/>
          <a:chOff x="0" y="0"/>
          <a:chExt cx="0" cy="0"/>
        </a:xfrm>
      </p:grpSpPr>
      <p:pic>
        <p:nvPicPr>
          <p:cNvPr id="2" name="Picture 1" descr="Urichs_logo.png"/>
          <p:cNvPicPr>
            <a:picLocks noChangeAspect="1"/>
          </p:cNvPicPr>
          <p:nvPr userDrawn="1"/>
        </p:nvPicPr>
        <p:blipFill>
          <a:blip r:embed="rId2" cstate="print">
            <a:lum bright="100000"/>
          </a:blip>
          <a:stretch>
            <a:fillRect/>
          </a:stretch>
        </p:blipFill>
        <p:spPr>
          <a:xfrm>
            <a:off x="226954" y="2855923"/>
            <a:ext cx="6696075" cy="1266825"/>
          </a:xfrm>
          <a:prstGeom prst="rect">
            <a:avLst/>
          </a:prstGeom>
        </p:spPr>
      </p:pic>
    </p:spTree>
  </p:cSld>
  <p:clrMapOvr>
    <a:masterClrMapping/>
  </p:clrMapOvr>
  <p:transition xmlns:p14="http://schemas.microsoft.com/office/powerpoint/2010/mai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Ulrich's Section">
    <p:bg>
      <p:bgPr>
        <a:solidFill>
          <a:schemeClr val="accent3"/>
        </a:solidFill>
        <a:effectLst/>
      </p:bgPr>
    </p:bg>
    <p:spTree>
      <p:nvGrpSpPr>
        <p:cNvPr id="1" name=""/>
        <p:cNvGrpSpPr/>
        <p:nvPr/>
      </p:nvGrpSpPr>
      <p:grpSpPr>
        <a:xfrm>
          <a:off x="0" y="0"/>
          <a:ext cx="0" cy="0"/>
          <a:chOff x="0" y="0"/>
          <a:chExt cx="0" cy="0"/>
        </a:xfrm>
      </p:grpSpPr>
      <p:sp>
        <p:nvSpPr>
          <p:cNvPr id="6" name="Freeform 8"/>
          <p:cNvSpPr>
            <a:spLocks noChangeAspect="1"/>
          </p:cNvSpPr>
          <p:nvPr userDrawn="1"/>
        </p:nvSpPr>
        <p:spPr bwMode="auto">
          <a:xfrm>
            <a:off x="-66674" y="2041506"/>
            <a:ext cx="9046527" cy="2763078"/>
          </a:xfrm>
          <a:custGeom>
            <a:avLst/>
            <a:gdLst>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0 w 1010"/>
              <a:gd name="connsiteY8" fmla="*/ 187 h 210"/>
              <a:gd name="connsiteX9" fmla="*/ 24 w 1010"/>
              <a:gd name="connsiteY9" fmla="*/ 210 h 210"/>
              <a:gd name="connsiteX10" fmla="*/ 935 w 1010"/>
              <a:gd name="connsiteY10" fmla="*/ 210 h 210"/>
              <a:gd name="connsiteX11" fmla="*/ 958 w 1010"/>
              <a:gd name="connsiteY11" fmla="*/ 187 h 210"/>
              <a:gd name="connsiteX12" fmla="*/ 958 w 1010"/>
              <a:gd name="connsiteY12" fmla="*/ 156 h 210"/>
              <a:gd name="connsiteX13" fmla="*/ 959 w 1010"/>
              <a:gd name="connsiteY13" fmla="*/ 156 h 210"/>
              <a:gd name="connsiteX14" fmla="*/ 1010 w 1010"/>
              <a:gd name="connsiteY14" fmla="*/ 105 h 210"/>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0 w 1010"/>
              <a:gd name="connsiteY8" fmla="*/ 187 h 210"/>
              <a:gd name="connsiteX9" fmla="*/ 24 w 1010"/>
              <a:gd name="connsiteY9" fmla="*/ 210 h 210"/>
              <a:gd name="connsiteX10" fmla="*/ 323 w 1010"/>
              <a:gd name="connsiteY10" fmla="*/ 209 h 210"/>
              <a:gd name="connsiteX11" fmla="*/ 935 w 1010"/>
              <a:gd name="connsiteY11" fmla="*/ 210 h 210"/>
              <a:gd name="connsiteX12" fmla="*/ 958 w 1010"/>
              <a:gd name="connsiteY12" fmla="*/ 187 h 210"/>
              <a:gd name="connsiteX13" fmla="*/ 958 w 1010"/>
              <a:gd name="connsiteY13" fmla="*/ 156 h 210"/>
              <a:gd name="connsiteX14" fmla="*/ 959 w 1010"/>
              <a:gd name="connsiteY14" fmla="*/ 156 h 210"/>
              <a:gd name="connsiteX15" fmla="*/ 1010 w 1010"/>
              <a:gd name="connsiteY15" fmla="*/ 105 h 210"/>
              <a:gd name="connsiteX0" fmla="*/ 1010 w 1010"/>
              <a:gd name="connsiteY0" fmla="*/ 105 h 218"/>
              <a:gd name="connsiteX1" fmla="*/ 959 w 1010"/>
              <a:gd name="connsiteY1" fmla="*/ 54 h 218"/>
              <a:gd name="connsiteX2" fmla="*/ 958 w 1010"/>
              <a:gd name="connsiteY2" fmla="*/ 54 h 218"/>
              <a:gd name="connsiteX3" fmla="*/ 958 w 1010"/>
              <a:gd name="connsiteY3" fmla="*/ 23 h 218"/>
              <a:gd name="connsiteX4" fmla="*/ 935 w 1010"/>
              <a:gd name="connsiteY4" fmla="*/ 0 h 218"/>
              <a:gd name="connsiteX5" fmla="*/ 322 w 1010"/>
              <a:gd name="connsiteY5" fmla="*/ 0 h 218"/>
              <a:gd name="connsiteX6" fmla="*/ 24 w 1010"/>
              <a:gd name="connsiteY6" fmla="*/ 0 h 218"/>
              <a:gd name="connsiteX7" fmla="*/ 0 w 1010"/>
              <a:gd name="connsiteY7" fmla="*/ 23 h 218"/>
              <a:gd name="connsiteX8" fmla="*/ 0 w 1010"/>
              <a:gd name="connsiteY8" fmla="*/ 187 h 218"/>
              <a:gd name="connsiteX9" fmla="*/ 323 w 1010"/>
              <a:gd name="connsiteY9" fmla="*/ 209 h 218"/>
              <a:gd name="connsiteX10" fmla="*/ 935 w 1010"/>
              <a:gd name="connsiteY10" fmla="*/ 210 h 218"/>
              <a:gd name="connsiteX11" fmla="*/ 958 w 1010"/>
              <a:gd name="connsiteY11" fmla="*/ 187 h 218"/>
              <a:gd name="connsiteX12" fmla="*/ 958 w 1010"/>
              <a:gd name="connsiteY12" fmla="*/ 156 h 218"/>
              <a:gd name="connsiteX13" fmla="*/ 959 w 1010"/>
              <a:gd name="connsiteY13" fmla="*/ 156 h 218"/>
              <a:gd name="connsiteX14" fmla="*/ 1010 w 1010"/>
              <a:gd name="connsiteY14" fmla="*/ 105 h 218"/>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323 w 1010"/>
              <a:gd name="connsiteY8" fmla="*/ 209 h 210"/>
              <a:gd name="connsiteX9" fmla="*/ 935 w 1010"/>
              <a:gd name="connsiteY9" fmla="*/ 210 h 210"/>
              <a:gd name="connsiteX10" fmla="*/ 958 w 1010"/>
              <a:gd name="connsiteY10" fmla="*/ 187 h 210"/>
              <a:gd name="connsiteX11" fmla="*/ 958 w 1010"/>
              <a:gd name="connsiteY11" fmla="*/ 156 h 210"/>
              <a:gd name="connsiteX12" fmla="*/ 959 w 1010"/>
              <a:gd name="connsiteY12" fmla="*/ 156 h 210"/>
              <a:gd name="connsiteX13" fmla="*/ 1010 w 1010"/>
              <a:gd name="connsiteY13" fmla="*/ 105 h 210"/>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0 w 1010"/>
              <a:gd name="connsiteY6" fmla="*/ 23 h 210"/>
              <a:gd name="connsiteX7" fmla="*/ 323 w 1010"/>
              <a:gd name="connsiteY7" fmla="*/ 209 h 210"/>
              <a:gd name="connsiteX8" fmla="*/ 935 w 1010"/>
              <a:gd name="connsiteY8" fmla="*/ 210 h 210"/>
              <a:gd name="connsiteX9" fmla="*/ 958 w 1010"/>
              <a:gd name="connsiteY9" fmla="*/ 187 h 210"/>
              <a:gd name="connsiteX10" fmla="*/ 958 w 1010"/>
              <a:gd name="connsiteY10" fmla="*/ 156 h 210"/>
              <a:gd name="connsiteX11" fmla="*/ 959 w 1010"/>
              <a:gd name="connsiteY11" fmla="*/ 156 h 210"/>
              <a:gd name="connsiteX12" fmla="*/ 1010 w 1010"/>
              <a:gd name="connsiteY12" fmla="*/ 105 h 210"/>
              <a:gd name="connsiteX0" fmla="*/ 688 w 688"/>
              <a:gd name="connsiteY0" fmla="*/ 105 h 210"/>
              <a:gd name="connsiteX1" fmla="*/ 637 w 688"/>
              <a:gd name="connsiteY1" fmla="*/ 54 h 210"/>
              <a:gd name="connsiteX2" fmla="*/ 636 w 688"/>
              <a:gd name="connsiteY2" fmla="*/ 54 h 210"/>
              <a:gd name="connsiteX3" fmla="*/ 636 w 688"/>
              <a:gd name="connsiteY3" fmla="*/ 23 h 210"/>
              <a:gd name="connsiteX4" fmla="*/ 613 w 688"/>
              <a:gd name="connsiteY4" fmla="*/ 0 h 210"/>
              <a:gd name="connsiteX5" fmla="*/ 0 w 688"/>
              <a:gd name="connsiteY5" fmla="*/ 0 h 210"/>
              <a:gd name="connsiteX6" fmla="*/ 1 w 688"/>
              <a:gd name="connsiteY6" fmla="*/ 209 h 210"/>
              <a:gd name="connsiteX7" fmla="*/ 613 w 688"/>
              <a:gd name="connsiteY7" fmla="*/ 210 h 210"/>
              <a:gd name="connsiteX8" fmla="*/ 636 w 688"/>
              <a:gd name="connsiteY8" fmla="*/ 187 h 210"/>
              <a:gd name="connsiteX9" fmla="*/ 636 w 688"/>
              <a:gd name="connsiteY9" fmla="*/ 156 h 210"/>
              <a:gd name="connsiteX10" fmla="*/ 637 w 688"/>
              <a:gd name="connsiteY10" fmla="*/ 156 h 210"/>
              <a:gd name="connsiteX11" fmla="*/ 688 w 688"/>
              <a:gd name="connsiteY11" fmla="*/ 105 h 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8" h="210">
                <a:moveTo>
                  <a:pt x="688" y="105"/>
                </a:moveTo>
                <a:lnTo>
                  <a:pt x="637" y="54"/>
                </a:lnTo>
                <a:lnTo>
                  <a:pt x="636" y="54"/>
                </a:lnTo>
                <a:lnTo>
                  <a:pt x="636" y="23"/>
                </a:lnTo>
                <a:cubicBezTo>
                  <a:pt x="636" y="10"/>
                  <a:pt x="626" y="0"/>
                  <a:pt x="613" y="0"/>
                </a:cubicBezTo>
                <a:lnTo>
                  <a:pt x="0" y="0"/>
                </a:lnTo>
                <a:cubicBezTo>
                  <a:pt x="0" y="70"/>
                  <a:pt x="1" y="139"/>
                  <a:pt x="1" y="209"/>
                </a:cubicBezTo>
                <a:lnTo>
                  <a:pt x="613" y="210"/>
                </a:lnTo>
                <a:cubicBezTo>
                  <a:pt x="626" y="210"/>
                  <a:pt x="636" y="200"/>
                  <a:pt x="636" y="187"/>
                </a:cubicBezTo>
                <a:lnTo>
                  <a:pt x="636" y="156"/>
                </a:lnTo>
                <a:lnTo>
                  <a:pt x="637" y="156"/>
                </a:lnTo>
                <a:lnTo>
                  <a:pt x="688" y="105"/>
                </a:lnTo>
                <a:close/>
              </a:path>
            </a:pathLst>
          </a:custGeom>
          <a:solidFill>
            <a:schemeClr val="bg1"/>
          </a:solidFill>
          <a:ln w="9525">
            <a:noFill/>
            <a:round/>
            <a:headEnd/>
            <a:tailEnd/>
          </a:ln>
        </p:spPr>
        <p:txBody>
          <a:bodyPr vert="horz" wrap="square" lIns="91435" tIns="45718" rIns="91435" bIns="45718" numCol="1" anchor="t" anchorCtr="0" compatLnSpc="1">
            <a:prstTxWarp prst="textNoShape">
              <a:avLst/>
            </a:prstTxWarp>
          </a:bodyPr>
          <a:lstStyle/>
          <a:p>
            <a:r>
              <a:rPr lang="en-US" smtClean="0"/>
              <a:t> </a:t>
            </a:r>
            <a:endParaRPr lang="en-US" dirty="0"/>
          </a:p>
        </p:txBody>
      </p:sp>
      <p:sp>
        <p:nvSpPr>
          <p:cNvPr id="3" name="Title 1"/>
          <p:cNvSpPr>
            <a:spLocks noGrp="1"/>
          </p:cNvSpPr>
          <p:nvPr>
            <p:ph type="title"/>
          </p:nvPr>
        </p:nvSpPr>
        <p:spPr>
          <a:xfrm>
            <a:off x="431799" y="2857500"/>
            <a:ext cx="8028432" cy="1143000"/>
          </a:xfrm>
        </p:spPr>
        <p:txBody>
          <a:bodyPr anchor="ctr">
            <a:noAutofit/>
          </a:bodyPr>
          <a:lstStyle>
            <a:lvl1pPr>
              <a:defRPr sz="4000">
                <a:solidFill>
                  <a:srgbClr val="B62438"/>
                </a:solidFill>
              </a:defRPr>
            </a:lvl1pPr>
          </a:lstStyle>
          <a:p>
            <a:r>
              <a:rPr lang="en-US" smtClean="0"/>
              <a:t>Click to edit Master title style</a:t>
            </a:r>
            <a:endParaRPr lang="en-US" dirty="0"/>
          </a:p>
        </p:txBody>
      </p:sp>
      <p:sp>
        <p:nvSpPr>
          <p:cNvPr id="5" name="Text Placeholder 8"/>
          <p:cNvSpPr>
            <a:spLocks noGrp="1"/>
          </p:cNvSpPr>
          <p:nvPr>
            <p:ph type="body" sz="quarter" idx="10" hasCustomPrompt="1"/>
          </p:nvPr>
        </p:nvSpPr>
        <p:spPr>
          <a:xfrm>
            <a:off x="4572001" y="4876801"/>
            <a:ext cx="4392613" cy="1447800"/>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Name</a:t>
            </a:r>
            <a:br>
              <a:rPr lang="en-US" dirty="0" smtClean="0"/>
            </a:br>
            <a:r>
              <a:rPr lang="en-US" dirty="0" smtClean="0"/>
              <a:t>Title</a:t>
            </a:r>
            <a:br>
              <a:rPr lang="en-US" dirty="0" smtClean="0"/>
            </a:br>
            <a:r>
              <a:rPr lang="en-US" dirty="0" smtClean="0"/>
              <a:t>Date</a:t>
            </a:r>
          </a:p>
        </p:txBody>
      </p:sp>
      <p:sp>
        <p:nvSpPr>
          <p:cNvPr id="7" name="Content Placeholder 2"/>
          <p:cNvSpPr>
            <a:spLocks noGrp="1"/>
          </p:cNvSpPr>
          <p:nvPr>
            <p:ph idx="1" hasCustomPrompt="1"/>
          </p:nvPr>
        </p:nvSpPr>
        <p:spPr>
          <a:xfrm>
            <a:off x="431800" y="3980544"/>
            <a:ext cx="6696110" cy="822310"/>
          </a:xfrm>
        </p:spPr>
        <p:txBody>
          <a:bodyPr>
            <a:normAutofit/>
          </a:bodyPr>
          <a:lstStyle>
            <a:lvl1pPr marL="0" indent="0">
              <a:buNone/>
              <a:defRPr sz="2400" baseline="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sub title</a:t>
            </a:r>
          </a:p>
        </p:txBody>
      </p:sp>
    </p:spTree>
  </p:cSld>
  <p:clrMapOvr>
    <a:masterClrMapping/>
  </p:clrMapOvr>
  <p:transition xmlns:p14="http://schemas.microsoft.com/office/powerpoint/2010/mai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Ulrichs_Agenda">
    <p:bg>
      <p:bgPr>
        <a:solidFill>
          <a:schemeClr val="accent3"/>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44000" cy="1055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accent3"/>
              </a:solidFill>
            </a:endParaRPr>
          </a:p>
        </p:txBody>
      </p:sp>
      <p:sp>
        <p:nvSpPr>
          <p:cNvPr id="2" name="Title 1"/>
          <p:cNvSpPr>
            <a:spLocks noGrp="1"/>
          </p:cNvSpPr>
          <p:nvPr>
            <p:ph type="title"/>
          </p:nvPr>
        </p:nvSpPr>
        <p:spPr/>
        <p:txBody>
          <a:bodyPr/>
          <a:lstStyle>
            <a:lvl1pPr>
              <a:defRPr>
                <a:solidFill>
                  <a:schemeClr val="accent3"/>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42B66E-7CB9-40F8-9FF1-BFC25EF6F17F}" type="datetimeFigureOut">
              <a:rPr lang="en-US" smtClean="0"/>
              <a:pPr/>
              <a:t>9/11/13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99C643-644B-4829-89B2-EE895AD4620C}" type="slidenum">
              <a:rPr lang="en-US" smtClean="0"/>
              <a:pPr/>
              <a:t>‹#›</a:t>
            </a:fld>
            <a:endParaRPr lang="en-US" dirty="0"/>
          </a:p>
        </p:txBody>
      </p:sp>
    </p:spTree>
  </p:cSld>
  <p:clrMapOvr>
    <a:masterClrMapping/>
  </p:clrMapOvr>
  <p:transition xmlns:p14="http://schemas.microsoft.com/office/powerpoint/2010/mai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Ulrich's Countent Bac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Tx/>
              <a:buBlip>
                <a:blip r:embed="rId3"/>
              </a:buBlip>
              <a:defRPr/>
            </a:lvl1pPr>
            <a:lvl2pPr>
              <a:buFontTx/>
              <a:buBlip>
                <a:blip r:embed="rId4"/>
              </a:buBlip>
              <a:defRPr/>
            </a:lvl2pPr>
            <a:lvl3pPr>
              <a:buFontTx/>
              <a:buBlip>
                <a:blip r:embed="rId5"/>
              </a:buBlip>
              <a:defRPr/>
            </a:lvl3pPr>
            <a:lvl4pPr>
              <a:buFontTx/>
              <a:buBlip>
                <a:blip r:embed="rId6"/>
              </a:buBlip>
              <a:defRPr/>
            </a:lvl4pPr>
            <a:lvl5pPr>
              <a:buFontTx/>
              <a:buBlip>
                <a:blip r:embed="rId6"/>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42B66E-7CB9-40F8-9FF1-BFC25EF6F17F}" type="datetimeFigureOut">
              <a:rPr lang="en-US" smtClean="0"/>
              <a:pPr/>
              <a:t>9/11/13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99C643-644B-4829-89B2-EE895AD4620C}" type="slidenum">
              <a:rPr lang="en-US" smtClean="0"/>
              <a:pPr/>
              <a:t>‹#›</a:t>
            </a:fld>
            <a:endParaRPr lang="en-US" dirty="0"/>
          </a:p>
        </p:txBody>
      </p:sp>
    </p:spTree>
  </p:cSld>
  <p:clrMapOvr>
    <a:masterClrMapping/>
  </p:clrMapOvr>
  <p:transition xmlns:p14="http://schemas.microsoft.com/office/powerpoint/2010/mai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42B66E-7CB9-40F8-9FF1-BFC25EF6F17F}" type="datetimeFigureOut">
              <a:rPr lang="en-US" smtClean="0"/>
              <a:pPr/>
              <a:t>9/11/13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99C643-644B-4829-89B2-EE895AD4620C}" type="slidenum">
              <a:rPr lang="en-US" smtClean="0"/>
              <a:pPr/>
              <a:t>‹#›</a:t>
            </a:fld>
            <a:endParaRPr lang="en-US" dirty="0"/>
          </a:p>
        </p:txBody>
      </p:sp>
    </p:spTree>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6477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81000"/>
            <a:ext cx="5676900" cy="6477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A61A98D7-FB4F-9443-A62F-0F8EED8F30DF}" type="slidenum">
              <a:rPr lang="en-US"/>
              <a:pPr>
                <a:defRPr/>
              </a:pPr>
              <a:t>‹#›</a:t>
            </a:fld>
            <a:endParaRPr lang="en-US"/>
          </a:p>
        </p:txBody>
      </p:sp>
    </p:spTree>
  </p:cSld>
  <p:clrMapOvr>
    <a:masterClrMapping/>
  </p:clrMapOvr>
  <p:transition xmlns:p14="http://schemas.microsoft.com/office/powerpoint/2010/main"/>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77" indent="0">
              <a:buNone/>
              <a:defRPr sz="1800">
                <a:solidFill>
                  <a:schemeClr val="tx1">
                    <a:tint val="75000"/>
                  </a:schemeClr>
                </a:solidFill>
              </a:defRPr>
            </a:lvl2pPr>
            <a:lvl3pPr marL="914353" indent="0">
              <a:buNone/>
              <a:defRPr sz="1600">
                <a:solidFill>
                  <a:schemeClr val="tx1">
                    <a:tint val="75000"/>
                  </a:schemeClr>
                </a:solidFill>
              </a:defRPr>
            </a:lvl3pPr>
            <a:lvl4pPr marL="1371530" indent="0">
              <a:buNone/>
              <a:defRPr sz="1400">
                <a:solidFill>
                  <a:schemeClr val="tx1">
                    <a:tint val="75000"/>
                  </a:schemeClr>
                </a:solidFill>
              </a:defRPr>
            </a:lvl4pPr>
            <a:lvl5pPr marL="1828706" indent="0">
              <a:buNone/>
              <a:defRPr sz="1400">
                <a:solidFill>
                  <a:schemeClr val="tx1">
                    <a:tint val="75000"/>
                  </a:schemeClr>
                </a:solidFill>
              </a:defRPr>
            </a:lvl5pPr>
            <a:lvl6pPr marL="2285883" indent="0">
              <a:buNone/>
              <a:defRPr sz="1400">
                <a:solidFill>
                  <a:schemeClr val="tx1">
                    <a:tint val="75000"/>
                  </a:schemeClr>
                </a:solidFill>
              </a:defRPr>
            </a:lvl6pPr>
            <a:lvl7pPr marL="2743060" indent="0">
              <a:buNone/>
              <a:defRPr sz="1400">
                <a:solidFill>
                  <a:schemeClr val="tx1">
                    <a:tint val="75000"/>
                  </a:schemeClr>
                </a:solidFill>
              </a:defRPr>
            </a:lvl7pPr>
            <a:lvl8pPr marL="3200236" indent="0">
              <a:buNone/>
              <a:defRPr sz="1400">
                <a:solidFill>
                  <a:schemeClr val="tx1">
                    <a:tint val="75000"/>
                  </a:schemeClr>
                </a:solidFill>
              </a:defRPr>
            </a:lvl8pPr>
            <a:lvl9pPr marL="365741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42B66E-7CB9-40F8-9FF1-BFC25EF6F17F}" type="datetimeFigureOut">
              <a:rPr lang="en-US" smtClean="0"/>
              <a:pPr/>
              <a:t>9/11/13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99C643-644B-4829-89B2-EE895AD4620C}" type="slidenum">
              <a:rPr lang="en-US" smtClean="0"/>
              <a:pPr/>
              <a:t>‹#›</a:t>
            </a:fld>
            <a:endParaRPr lang="en-US" dirty="0"/>
          </a:p>
        </p:txBody>
      </p:sp>
      <p:sp>
        <p:nvSpPr>
          <p:cNvPr id="7" name="Freeform 8"/>
          <p:cNvSpPr>
            <a:spLocks noChangeAspect="1"/>
          </p:cNvSpPr>
          <p:nvPr userDrawn="1"/>
        </p:nvSpPr>
        <p:spPr bwMode="auto">
          <a:xfrm>
            <a:off x="-2182905" y="0"/>
            <a:ext cx="13280512" cy="2763078"/>
          </a:xfrm>
          <a:custGeom>
            <a:avLst/>
            <a:gdLst/>
            <a:ahLst/>
            <a:cxnLst>
              <a:cxn ang="0">
                <a:pos x="1010" y="105"/>
              </a:cxn>
              <a:cxn ang="0">
                <a:pos x="959" y="54"/>
              </a:cxn>
              <a:cxn ang="0">
                <a:pos x="958" y="54"/>
              </a:cxn>
              <a:cxn ang="0">
                <a:pos x="958" y="23"/>
              </a:cxn>
              <a:cxn ang="0">
                <a:pos x="935" y="0"/>
              </a:cxn>
              <a:cxn ang="0">
                <a:pos x="24" y="0"/>
              </a:cxn>
              <a:cxn ang="0">
                <a:pos x="0" y="23"/>
              </a:cxn>
              <a:cxn ang="0">
                <a:pos x="0" y="187"/>
              </a:cxn>
              <a:cxn ang="0">
                <a:pos x="24" y="210"/>
              </a:cxn>
              <a:cxn ang="0">
                <a:pos x="935" y="210"/>
              </a:cxn>
              <a:cxn ang="0">
                <a:pos x="958" y="187"/>
              </a:cxn>
              <a:cxn ang="0">
                <a:pos x="958" y="156"/>
              </a:cxn>
              <a:cxn ang="0">
                <a:pos x="959" y="156"/>
              </a:cxn>
              <a:cxn ang="0">
                <a:pos x="1010" y="105"/>
              </a:cxn>
            </a:cxnLst>
            <a:rect l="0" t="0" r="r" b="b"/>
            <a:pathLst>
              <a:path w="1010" h="210">
                <a:moveTo>
                  <a:pt x="1010" y="105"/>
                </a:moveTo>
                <a:cubicBezTo>
                  <a:pt x="959" y="54"/>
                  <a:pt x="959" y="54"/>
                  <a:pt x="959" y="54"/>
                </a:cubicBezTo>
                <a:cubicBezTo>
                  <a:pt x="958" y="54"/>
                  <a:pt x="958" y="54"/>
                  <a:pt x="958" y="54"/>
                </a:cubicBezTo>
                <a:cubicBezTo>
                  <a:pt x="958" y="23"/>
                  <a:pt x="958" y="23"/>
                  <a:pt x="958" y="23"/>
                </a:cubicBezTo>
                <a:cubicBezTo>
                  <a:pt x="958" y="10"/>
                  <a:pt x="948" y="0"/>
                  <a:pt x="935" y="0"/>
                </a:cubicBezTo>
                <a:cubicBezTo>
                  <a:pt x="24" y="0"/>
                  <a:pt x="24" y="0"/>
                  <a:pt x="24" y="0"/>
                </a:cubicBezTo>
                <a:cubicBezTo>
                  <a:pt x="11" y="0"/>
                  <a:pt x="0" y="10"/>
                  <a:pt x="0" y="23"/>
                </a:cubicBezTo>
                <a:cubicBezTo>
                  <a:pt x="0" y="187"/>
                  <a:pt x="0" y="187"/>
                  <a:pt x="0" y="187"/>
                </a:cubicBezTo>
                <a:cubicBezTo>
                  <a:pt x="0" y="200"/>
                  <a:pt x="11" y="210"/>
                  <a:pt x="24" y="210"/>
                </a:cubicBezTo>
                <a:cubicBezTo>
                  <a:pt x="935" y="210"/>
                  <a:pt x="935" y="210"/>
                  <a:pt x="935" y="210"/>
                </a:cubicBezTo>
                <a:cubicBezTo>
                  <a:pt x="948" y="210"/>
                  <a:pt x="958" y="200"/>
                  <a:pt x="958" y="187"/>
                </a:cubicBezTo>
                <a:cubicBezTo>
                  <a:pt x="958" y="156"/>
                  <a:pt x="958" y="156"/>
                  <a:pt x="958" y="156"/>
                </a:cubicBezTo>
                <a:cubicBezTo>
                  <a:pt x="959" y="156"/>
                  <a:pt x="959" y="156"/>
                  <a:pt x="959" y="156"/>
                </a:cubicBezTo>
                <a:lnTo>
                  <a:pt x="1010" y="105"/>
                </a:lnTo>
                <a:close/>
              </a:path>
            </a:pathLst>
          </a:custGeom>
          <a:solidFill>
            <a:schemeClr val="bg1"/>
          </a:solidFill>
          <a:ln w="9525">
            <a:noFill/>
            <a:round/>
            <a:headEnd/>
            <a:tailEnd/>
          </a:ln>
        </p:spPr>
        <p:txBody>
          <a:bodyPr vert="horz" wrap="square" lIns="91435" tIns="45718" rIns="91435" bIns="45718" numCol="1" anchor="t" anchorCtr="0" compatLnSpc="1">
            <a:prstTxWarp prst="textNoShape">
              <a:avLst/>
            </a:prstTxWarp>
          </a:bodyPr>
          <a:lstStyle/>
          <a:p>
            <a:endParaRPr lang="en-US" dirty="0"/>
          </a:p>
        </p:txBody>
      </p:sp>
    </p:spTree>
  </p:cSld>
  <p:clrMapOvr>
    <a:masterClrMapping/>
  </p:clrMapOvr>
  <p:transition xmlns:p14="http://schemas.microsoft.com/office/powerpoint/2010/mai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B42B66E-7CB9-40F8-9FF1-BFC25EF6F17F}" type="datetimeFigureOut">
              <a:rPr lang="en-US" smtClean="0"/>
              <a:pPr/>
              <a:t>9/11/13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C99C643-644B-4829-89B2-EE895AD4620C}" type="slidenum">
              <a:rPr lang="en-US" smtClean="0"/>
              <a:pPr/>
              <a:t>‹#›</a:t>
            </a:fld>
            <a:endParaRPr lang="en-US" dirty="0"/>
          </a:p>
        </p:txBody>
      </p:sp>
    </p:spTree>
  </p:cSld>
  <p:clrMapOvr>
    <a:masterClrMapping/>
  </p:clrMapOvr>
  <p:transition xmlns:p14="http://schemas.microsoft.com/office/powerpoint/2010/mai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B42B66E-7CB9-40F8-9FF1-BFC25EF6F17F}" type="datetimeFigureOut">
              <a:rPr lang="en-US" smtClean="0"/>
              <a:pPr/>
              <a:t>9/11/13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C99C643-644B-4829-89B2-EE895AD4620C}" type="slidenum">
              <a:rPr lang="en-US" smtClean="0"/>
              <a:pPr/>
              <a:t>‹#›</a:t>
            </a:fld>
            <a:endParaRPr lang="en-US" dirty="0"/>
          </a:p>
        </p:txBody>
      </p:sp>
    </p:spTree>
  </p:cSld>
  <p:clrMapOvr>
    <a:masterClrMapping/>
  </p:clrMapOvr>
  <p:transition xmlns:p14="http://schemas.microsoft.com/office/powerpoint/2010/mai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42B66E-7CB9-40F8-9FF1-BFC25EF6F17F}" type="datetimeFigureOut">
              <a:rPr lang="en-US" smtClean="0"/>
              <a:pPr/>
              <a:t>9/11/13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C99C643-644B-4829-89B2-EE895AD4620C}" type="slidenum">
              <a:rPr lang="en-US" smtClean="0"/>
              <a:pPr/>
              <a:t>‹#›</a:t>
            </a:fld>
            <a:endParaRPr lang="en-US" dirty="0"/>
          </a:p>
        </p:txBody>
      </p:sp>
    </p:spTree>
  </p:cSld>
  <p:clrMapOvr>
    <a:masterClrMapping/>
  </p:clrMapOvr>
  <p:transition xmlns:p14="http://schemas.microsoft.com/office/powerpoint/2010/mai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42B66E-7CB9-40F8-9FF1-BFC25EF6F17F}" type="datetimeFigureOut">
              <a:rPr lang="en-US" smtClean="0"/>
              <a:pPr/>
              <a:t>9/11/13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C99C643-644B-4829-89B2-EE895AD4620C}" type="slidenum">
              <a:rPr lang="en-US" smtClean="0"/>
              <a:pPr/>
              <a:t>‹#›</a:t>
            </a:fld>
            <a:endParaRPr lang="en-US" dirty="0"/>
          </a:p>
        </p:txBody>
      </p:sp>
      <p:sp>
        <p:nvSpPr>
          <p:cNvPr id="5" name="Title 1"/>
          <p:cNvSpPr>
            <a:spLocks noGrp="1"/>
          </p:cNvSpPr>
          <p:nvPr userDrawn="1">
            <p:ph type="title" hasCustomPrompt="1"/>
          </p:nvPr>
        </p:nvSpPr>
        <p:spPr>
          <a:xfrm>
            <a:off x="431800" y="188913"/>
            <a:ext cx="8229600" cy="706437"/>
          </a:xfrm>
        </p:spPr>
        <p:txBody>
          <a:bodyPr/>
          <a:lstStyle>
            <a:lvl1pPr>
              <a:defRPr/>
            </a:lvl1pPr>
          </a:lstStyle>
          <a:p>
            <a:r>
              <a:rPr lang="en-US" dirty="0" smtClean="0"/>
              <a:t>Guidelines Setup</a:t>
            </a:r>
            <a:endParaRPr lang="en-US" dirty="0"/>
          </a:p>
        </p:txBody>
      </p:sp>
      <p:sp>
        <p:nvSpPr>
          <p:cNvPr id="7" name="Rectangle 6"/>
          <p:cNvSpPr/>
          <p:nvPr userDrawn="1"/>
        </p:nvSpPr>
        <p:spPr>
          <a:xfrm>
            <a:off x="4191001" y="3238501"/>
            <a:ext cx="762000" cy="381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dirty="0" smtClean="0"/>
              <a:t>0.0</a:t>
            </a:r>
            <a:endParaRPr lang="en-US" dirty="0"/>
          </a:p>
        </p:txBody>
      </p:sp>
      <p:sp>
        <p:nvSpPr>
          <p:cNvPr id="8" name="Rectangle 7"/>
          <p:cNvSpPr/>
          <p:nvPr userDrawn="1"/>
        </p:nvSpPr>
        <p:spPr>
          <a:xfrm rot="16200000">
            <a:off x="241300" y="2705100"/>
            <a:ext cx="762000" cy="381000"/>
          </a:xfrm>
          <a:prstGeom prst="rect">
            <a:avLst/>
          </a:prstGeom>
          <a:solidFill>
            <a:schemeClr val="accent3"/>
          </a:solidFill>
        </p:spPr>
        <p:style>
          <a:lnRef idx="2">
            <a:schemeClr val="dk1">
              <a:shade val="50000"/>
            </a:schemeClr>
          </a:lnRef>
          <a:fillRef idx="1">
            <a:schemeClr val="dk1"/>
          </a:fillRef>
          <a:effectRef idx="0">
            <a:schemeClr val="dk1"/>
          </a:effectRef>
          <a:fontRef idx="minor">
            <a:schemeClr val="lt1"/>
          </a:fontRef>
        </p:style>
        <p:txBody>
          <a:bodyPr lIns="91435" tIns="45718" rIns="91435" bIns="45718" rtlCol="0" anchor="ctr"/>
          <a:lstStyle/>
          <a:p>
            <a:pPr algn="ctr"/>
            <a:r>
              <a:rPr lang="en-US" dirty="0" smtClean="0"/>
              <a:t>4.53</a:t>
            </a:r>
          </a:p>
        </p:txBody>
      </p:sp>
      <p:sp>
        <p:nvSpPr>
          <p:cNvPr id="9" name="Rectangle 8"/>
          <p:cNvSpPr/>
          <p:nvPr userDrawn="1"/>
        </p:nvSpPr>
        <p:spPr>
          <a:xfrm rot="16200000">
            <a:off x="4191001" y="2628900"/>
            <a:ext cx="762000" cy="381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dirty="0" smtClean="0"/>
              <a:t>0.0</a:t>
            </a:r>
          </a:p>
        </p:txBody>
      </p:sp>
      <p:sp>
        <p:nvSpPr>
          <p:cNvPr id="10" name="Rectangle 9"/>
          <p:cNvSpPr/>
          <p:nvPr userDrawn="1"/>
        </p:nvSpPr>
        <p:spPr>
          <a:xfrm rot="16200000">
            <a:off x="8393113" y="2628900"/>
            <a:ext cx="762000" cy="381000"/>
          </a:xfrm>
          <a:prstGeom prst="rect">
            <a:avLst/>
          </a:prstGeom>
          <a:solidFill>
            <a:schemeClr val="accent3"/>
          </a:solidFill>
        </p:spPr>
        <p:style>
          <a:lnRef idx="2">
            <a:schemeClr val="dk1">
              <a:shade val="50000"/>
            </a:schemeClr>
          </a:lnRef>
          <a:fillRef idx="1">
            <a:schemeClr val="dk1"/>
          </a:fillRef>
          <a:effectRef idx="0">
            <a:schemeClr val="dk1"/>
          </a:effectRef>
          <a:fontRef idx="minor">
            <a:schemeClr val="lt1"/>
          </a:fontRef>
        </p:style>
        <p:txBody>
          <a:bodyPr lIns="91435" tIns="45718" rIns="91435" bIns="45718" rtlCol="0" anchor="ctr"/>
          <a:lstStyle/>
          <a:p>
            <a:pPr algn="ctr"/>
            <a:r>
              <a:rPr lang="en-US" dirty="0" smtClean="0"/>
              <a:t>4.80</a:t>
            </a:r>
          </a:p>
        </p:txBody>
      </p:sp>
      <p:cxnSp>
        <p:nvCxnSpPr>
          <p:cNvPr id="11" name="Straight Connector 10"/>
          <p:cNvCxnSpPr/>
          <p:nvPr userDrawn="1"/>
        </p:nvCxnSpPr>
        <p:spPr>
          <a:xfrm rot="16200000" flipH="1">
            <a:off x="-3401514" y="3412890"/>
            <a:ext cx="7145397" cy="1482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rot="16200000" flipH="1">
            <a:off x="-3132403" y="3430382"/>
            <a:ext cx="7118101" cy="713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rot="5400000">
            <a:off x="5446696" y="3473115"/>
            <a:ext cx="7036215" cy="355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52400" y="188913"/>
            <a:ext cx="9448800"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52400" y="912812"/>
            <a:ext cx="9448800"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52400" y="1446212"/>
            <a:ext cx="9448800"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52400" y="3427412"/>
            <a:ext cx="9448800" cy="158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52400" y="6324600"/>
            <a:ext cx="9448800"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52400" y="6705600"/>
            <a:ext cx="9448800"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flipH="1">
            <a:off x="1000040" y="3421834"/>
            <a:ext cx="7129478" cy="1285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Rectangle 20"/>
          <p:cNvSpPr/>
          <p:nvPr userDrawn="1"/>
        </p:nvSpPr>
        <p:spPr>
          <a:xfrm>
            <a:off x="7924800" y="685800"/>
            <a:ext cx="762000" cy="3810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lIns="91435" tIns="45718" rIns="91435" bIns="45718" rtlCol="0" anchor="ctr"/>
          <a:lstStyle/>
          <a:p>
            <a:pPr algn="ctr"/>
            <a:r>
              <a:rPr lang="en-US" dirty="0" smtClean="0"/>
              <a:t>2.75</a:t>
            </a:r>
            <a:endParaRPr lang="en-US" dirty="0"/>
          </a:p>
        </p:txBody>
      </p:sp>
      <p:sp>
        <p:nvSpPr>
          <p:cNvPr id="22" name="Rectangle 21"/>
          <p:cNvSpPr/>
          <p:nvPr userDrawn="1"/>
        </p:nvSpPr>
        <p:spPr>
          <a:xfrm>
            <a:off x="7924800" y="1257300"/>
            <a:ext cx="762000" cy="3810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lIns="91435" tIns="45718" rIns="91435" bIns="45718" rtlCol="0" anchor="ctr"/>
          <a:lstStyle/>
          <a:p>
            <a:pPr algn="ctr"/>
            <a:r>
              <a:rPr lang="en-US" dirty="0" smtClean="0"/>
              <a:t>2.17</a:t>
            </a:r>
            <a:endParaRPr lang="en-US" dirty="0"/>
          </a:p>
        </p:txBody>
      </p:sp>
      <p:sp>
        <p:nvSpPr>
          <p:cNvPr id="23" name="Rectangle 22"/>
          <p:cNvSpPr/>
          <p:nvPr userDrawn="1"/>
        </p:nvSpPr>
        <p:spPr>
          <a:xfrm>
            <a:off x="7924800" y="6118225"/>
            <a:ext cx="762000" cy="3810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lIns="91435" tIns="45718" rIns="91435" bIns="45718" rtlCol="0" anchor="ctr"/>
          <a:lstStyle/>
          <a:p>
            <a:pPr algn="ctr"/>
            <a:r>
              <a:rPr lang="en-US" dirty="0" smtClean="0"/>
              <a:t>3.17</a:t>
            </a:r>
            <a:endParaRPr lang="en-US" dirty="0"/>
          </a:p>
        </p:txBody>
      </p:sp>
      <p:sp>
        <p:nvSpPr>
          <p:cNvPr id="24" name="Rectangle 23"/>
          <p:cNvSpPr/>
          <p:nvPr userDrawn="1"/>
        </p:nvSpPr>
        <p:spPr>
          <a:xfrm>
            <a:off x="7924800" y="6551613"/>
            <a:ext cx="762000" cy="3810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lIns="91435" tIns="45718" rIns="91435" bIns="45718" rtlCol="0" anchor="ctr"/>
          <a:lstStyle/>
          <a:p>
            <a:pPr algn="ctr"/>
            <a:r>
              <a:rPr lang="en-US" dirty="0" smtClean="0"/>
              <a:t>3.58</a:t>
            </a:r>
            <a:endParaRPr lang="en-US" dirty="0"/>
          </a:p>
        </p:txBody>
      </p:sp>
      <p:sp>
        <p:nvSpPr>
          <p:cNvPr id="25" name="Rectangle 24"/>
          <p:cNvSpPr/>
          <p:nvPr userDrawn="1"/>
        </p:nvSpPr>
        <p:spPr>
          <a:xfrm>
            <a:off x="7924800" y="0"/>
            <a:ext cx="762000" cy="3810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lIns="91435" tIns="45718" rIns="91435" bIns="45718" rtlCol="0" anchor="ctr"/>
          <a:lstStyle/>
          <a:p>
            <a:pPr algn="ctr"/>
            <a:r>
              <a:rPr lang="en-US" dirty="0" smtClean="0"/>
              <a:t>3.54</a:t>
            </a:r>
            <a:endParaRPr lang="en-US" dirty="0"/>
          </a:p>
        </p:txBody>
      </p:sp>
      <p:sp>
        <p:nvSpPr>
          <p:cNvPr id="26" name="Rectangle 25"/>
          <p:cNvSpPr/>
          <p:nvPr userDrawn="1"/>
        </p:nvSpPr>
        <p:spPr>
          <a:xfrm rot="16200000">
            <a:off x="-201612" y="2705100"/>
            <a:ext cx="762000" cy="381000"/>
          </a:xfrm>
          <a:prstGeom prst="rect">
            <a:avLst/>
          </a:prstGeom>
          <a:solidFill>
            <a:schemeClr val="accent3"/>
          </a:solidFill>
        </p:spPr>
        <p:style>
          <a:lnRef idx="2">
            <a:schemeClr val="dk1">
              <a:shade val="50000"/>
            </a:schemeClr>
          </a:lnRef>
          <a:fillRef idx="1">
            <a:schemeClr val="dk1"/>
          </a:fillRef>
          <a:effectRef idx="0">
            <a:schemeClr val="dk1"/>
          </a:effectRef>
          <a:fontRef idx="minor">
            <a:schemeClr val="lt1"/>
          </a:fontRef>
        </p:style>
        <p:txBody>
          <a:bodyPr lIns="91435" tIns="45718" rIns="91435" bIns="45718" rtlCol="0" anchor="ctr"/>
          <a:lstStyle/>
          <a:p>
            <a:pPr algn="ctr"/>
            <a:r>
              <a:rPr lang="en-US" dirty="0" smtClean="0"/>
              <a:t>4.80</a:t>
            </a:r>
            <a:endParaRPr lang="en-US" dirty="0"/>
          </a:p>
        </p:txBody>
      </p:sp>
    </p:spTree>
  </p:cSld>
  <p:clrMapOvr>
    <a:masterClrMapping/>
  </p:clrMapOvr>
  <p:transition xmlns:p14="http://schemas.microsoft.com/office/powerpoint/2010/mai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360 Resource Manager Slide">
    <p:spTree>
      <p:nvGrpSpPr>
        <p:cNvPr id="1" name=""/>
        <p:cNvGrpSpPr/>
        <p:nvPr/>
      </p:nvGrpSpPr>
      <p:grpSpPr>
        <a:xfrm>
          <a:off x="0" y="0"/>
          <a:ext cx="0" cy="0"/>
          <a:chOff x="0" y="0"/>
          <a:chExt cx="0" cy="0"/>
        </a:xfrm>
      </p:grpSpPr>
      <p:sp>
        <p:nvSpPr>
          <p:cNvPr id="3" name="Rectangle 2"/>
          <p:cNvSpPr/>
          <p:nvPr userDrawn="1"/>
        </p:nvSpPr>
        <p:spPr bwMode="auto">
          <a:xfrm>
            <a:off x="0" y="6219826"/>
            <a:ext cx="9144000" cy="638175"/>
          </a:xfrm>
          <a:prstGeom prst="rect">
            <a:avLst/>
          </a:prstGeom>
          <a:solidFill>
            <a:srgbClr val="10BED6"/>
          </a:solidFill>
          <a:ln w="9525" cap="flat" cmpd="sng" algn="ctr">
            <a:noFill/>
            <a:prstDash val="solid"/>
            <a:round/>
            <a:headEnd type="none" w="med" len="med"/>
            <a:tailEnd type="none" w="med" len="med"/>
          </a:ln>
          <a:effectLst/>
        </p:spPr>
        <p:txBody>
          <a:bodyPr lIns="91435" tIns="45718" rIns="91435" bIns="45718"/>
          <a:lstStyle/>
          <a:p>
            <a:pPr eaLnBrk="0" hangingPunct="0">
              <a:defRPr/>
            </a:pPr>
            <a:endParaRPr lang="en-US" sz="2400" dirty="0">
              <a:solidFill>
                <a:srgbClr val="10BED6"/>
              </a:solidFill>
              <a:latin typeface="Times" pitchFamily="18" charset="0"/>
              <a:ea typeface="Osaka" pitchFamily="1" charset="-128"/>
            </a:endParaRPr>
          </a:p>
        </p:txBody>
      </p:sp>
      <p:sp>
        <p:nvSpPr>
          <p:cNvPr id="4" name="Rectangle 3"/>
          <p:cNvSpPr/>
          <p:nvPr userDrawn="1"/>
        </p:nvSpPr>
        <p:spPr bwMode="auto">
          <a:xfrm>
            <a:off x="0" y="1"/>
            <a:ext cx="9144000" cy="752475"/>
          </a:xfrm>
          <a:prstGeom prst="rect">
            <a:avLst/>
          </a:prstGeom>
          <a:solidFill>
            <a:srgbClr val="00B050"/>
          </a:solidFill>
          <a:ln w="9525" cap="flat" cmpd="sng" algn="ctr">
            <a:noFill/>
            <a:prstDash val="solid"/>
            <a:round/>
            <a:headEnd type="none" w="med" len="med"/>
            <a:tailEnd type="none" w="med" len="med"/>
          </a:ln>
          <a:effectLst/>
        </p:spPr>
        <p:txBody>
          <a:bodyPr lIns="91435" tIns="45718" rIns="91435" bIns="45718"/>
          <a:lstStyle/>
          <a:p>
            <a:pPr eaLnBrk="0" hangingPunct="0">
              <a:defRPr/>
            </a:pPr>
            <a:endParaRPr lang="en-US" sz="2400" dirty="0">
              <a:latin typeface="Times" pitchFamily="18" charset="0"/>
              <a:ea typeface="Osaka" pitchFamily="1" charset="-128"/>
            </a:endParaRPr>
          </a:p>
        </p:txBody>
      </p:sp>
      <p:sp>
        <p:nvSpPr>
          <p:cNvPr id="5" name="Text Box 10"/>
          <p:cNvSpPr txBox="1">
            <a:spLocks noChangeArrowheads="1"/>
          </p:cNvSpPr>
          <p:nvPr userDrawn="1"/>
        </p:nvSpPr>
        <p:spPr bwMode="auto">
          <a:xfrm>
            <a:off x="4438650" y="6427788"/>
            <a:ext cx="4425950" cy="277812"/>
          </a:xfrm>
          <a:prstGeom prst="rect">
            <a:avLst/>
          </a:prstGeom>
          <a:noFill/>
          <a:ln w="9525">
            <a:noFill/>
            <a:miter lim="800000"/>
            <a:headEnd/>
            <a:tailEnd/>
          </a:ln>
          <a:effectLst/>
        </p:spPr>
        <p:txBody>
          <a:bodyPr lIns="91435" tIns="45718" rIns="91435" bIns="45718" anchor="ctr">
            <a:spAutoFit/>
          </a:bodyPr>
          <a:lstStyle/>
          <a:p>
            <a:pPr algn="r" fontAlgn="auto">
              <a:spcBef>
                <a:spcPts val="0"/>
              </a:spcBef>
              <a:spcAft>
                <a:spcPts val="0"/>
              </a:spcAft>
              <a:defRPr/>
            </a:pPr>
            <a:r>
              <a:rPr lang="en-US" sz="1200" b="1" dirty="0">
                <a:solidFill>
                  <a:schemeClr val="bg1"/>
                </a:solidFill>
                <a:latin typeface="Arial" charset="0"/>
              </a:rPr>
              <a:t>Helping Your Library Be the Best Partner for Research</a:t>
            </a:r>
          </a:p>
        </p:txBody>
      </p:sp>
      <p:sp>
        <p:nvSpPr>
          <p:cNvPr id="6" name="Rectangle 5"/>
          <p:cNvSpPr/>
          <p:nvPr userDrawn="1"/>
        </p:nvSpPr>
        <p:spPr bwMode="auto">
          <a:xfrm>
            <a:off x="0" y="6223000"/>
            <a:ext cx="9144000" cy="46038"/>
          </a:xfrm>
          <a:prstGeom prst="rect">
            <a:avLst/>
          </a:prstGeom>
          <a:solidFill>
            <a:srgbClr val="00B050"/>
          </a:solidFill>
          <a:ln w="9525" cap="flat" cmpd="sng" algn="ctr">
            <a:noFill/>
            <a:prstDash val="solid"/>
            <a:round/>
            <a:headEnd type="none" w="med" len="med"/>
            <a:tailEnd type="none" w="med" len="med"/>
          </a:ln>
          <a:effectLst/>
        </p:spPr>
        <p:txBody>
          <a:bodyPr lIns="91435" tIns="45718" rIns="91435" bIns="45718"/>
          <a:lstStyle/>
          <a:p>
            <a:pPr eaLnBrk="0" hangingPunct="0">
              <a:defRPr/>
            </a:pPr>
            <a:endParaRPr lang="en-US" sz="2400" dirty="0">
              <a:latin typeface="Times" pitchFamily="18" charset="0"/>
              <a:ea typeface="Osaka" pitchFamily="1" charset="-128"/>
            </a:endParaRPr>
          </a:p>
        </p:txBody>
      </p:sp>
      <p:pic>
        <p:nvPicPr>
          <p:cNvPr id="7" name="Picture 7"/>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174625" y="6462714"/>
            <a:ext cx="1711325" cy="185737"/>
          </a:xfrm>
          <a:prstGeom prst="rect">
            <a:avLst/>
          </a:prstGeom>
          <a:noFill/>
          <a:ln w="9525">
            <a:noFill/>
            <a:miter lim="800000"/>
            <a:headEnd/>
            <a:tailEnd/>
          </a:ln>
        </p:spPr>
      </p:pic>
      <p:sp>
        <p:nvSpPr>
          <p:cNvPr id="8" name="Rectangle 7"/>
          <p:cNvSpPr/>
          <p:nvPr userDrawn="1"/>
        </p:nvSpPr>
        <p:spPr>
          <a:xfrm>
            <a:off x="466726" y="111125"/>
            <a:ext cx="6178550" cy="522288"/>
          </a:xfrm>
          <a:prstGeom prst="rect">
            <a:avLst/>
          </a:prstGeom>
        </p:spPr>
        <p:txBody>
          <a:bodyPr wrap="none" lIns="91435" tIns="45718" rIns="91435" bIns="45718">
            <a:spAutoFit/>
          </a:bodyPr>
          <a:lstStyle/>
          <a:p>
            <a:pPr fontAlgn="auto">
              <a:spcBef>
                <a:spcPts val="0"/>
              </a:spcBef>
              <a:spcAft>
                <a:spcPts val="0"/>
              </a:spcAft>
              <a:defRPr/>
            </a:pPr>
            <a:r>
              <a:rPr lang="en-US" sz="2800" dirty="0">
                <a:solidFill>
                  <a:schemeClr val="bg1"/>
                </a:solidFill>
                <a:latin typeface="+mn-lt"/>
              </a:rPr>
              <a:t>Serials Solutions® 360 Resource Manager</a:t>
            </a:r>
          </a:p>
        </p:txBody>
      </p:sp>
      <p:sp>
        <p:nvSpPr>
          <p:cNvPr id="12" name="Text Placeholder 9"/>
          <p:cNvSpPr>
            <a:spLocks noGrp="1"/>
          </p:cNvSpPr>
          <p:nvPr>
            <p:ph type="body" sz="quarter" idx="10"/>
          </p:nvPr>
        </p:nvSpPr>
        <p:spPr>
          <a:xfrm>
            <a:off x="914401" y="1125677"/>
            <a:ext cx="7315201" cy="3917950"/>
          </a:xfrm>
          <a:prstGeom prst="rect">
            <a:avLst/>
          </a:prstGeom>
        </p:spPr>
        <p:txBody>
          <a:bodyPr/>
          <a:lstStyle>
            <a:lvl1pPr>
              <a:lnSpc>
                <a:spcPct val="150000"/>
              </a:lnSpc>
              <a:buClr>
                <a:srgbClr val="10BED6"/>
              </a:buClr>
              <a:buFont typeface="Arial" pitchFamily="34" charset="0"/>
              <a:buChar char="►"/>
              <a:defRPr sz="3200"/>
            </a:lvl1pPr>
            <a:lvl2pPr marL="914353" indent="-341295">
              <a:lnSpc>
                <a:spcPct val="150000"/>
              </a:lnSpc>
              <a:buClr>
                <a:srgbClr val="10BED6"/>
              </a:buClr>
              <a:buFont typeface="Arial" pitchFamily="34" charset="0"/>
              <a:buChar char="■"/>
              <a:defRPr sz="2400"/>
            </a:lvl2pPr>
            <a:lvl3pPr marL="1255649" indent="-341295">
              <a:lnSpc>
                <a:spcPct val="150000"/>
              </a:lnSpc>
              <a:buClr>
                <a:srgbClr val="10BED6"/>
              </a:buClr>
              <a:buFont typeface="Arial" pitchFamily="34" charset="0"/>
              <a:buChar char="□"/>
              <a:defRPr sz="2400"/>
            </a:lvl3pPr>
            <a:lvl4pPr marL="1596943" indent="-341295">
              <a:lnSpc>
                <a:spcPct val="150000"/>
              </a:lnSpc>
              <a:buClr>
                <a:srgbClr val="10BED6"/>
              </a:buClr>
              <a:buFont typeface="Wingdings" pitchFamily="2" charset="2"/>
              <a:buChar char="§"/>
              <a:defRPr sz="2400"/>
            </a:lvl4pPr>
            <a:lvl5pPr marL="1939825" indent="-342882">
              <a:lnSpc>
                <a:spcPct val="150000"/>
              </a:lnSpc>
              <a:buClr>
                <a:srgbClr val="10BED6"/>
              </a:buClr>
              <a:buFont typeface="Arial" pitchFamily="34" charset="0"/>
              <a:buChar cha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13" descr="cover"/>
          <p:cNvPicPr>
            <a:picLocks noChangeAspect="1" noChangeArrowheads="1"/>
          </p:cNvPicPr>
          <p:nvPr userDrawn="1"/>
        </p:nvPicPr>
        <p:blipFill>
          <a:blip r:embed="rId2" cstate="print"/>
          <a:srcRect/>
          <a:stretch>
            <a:fillRect/>
          </a:stretch>
        </p:blipFill>
        <p:spPr bwMode="auto">
          <a:xfrm>
            <a:off x="0" y="0"/>
            <a:ext cx="9145588" cy="6859588"/>
          </a:xfrm>
          <a:prstGeom prst="rect">
            <a:avLst/>
          </a:prstGeom>
          <a:noFill/>
          <a:ln w="9525">
            <a:noFill/>
            <a:miter lim="800000"/>
            <a:headEnd/>
            <a:tailEnd/>
          </a:ln>
        </p:spPr>
      </p:pic>
      <p:sp>
        <p:nvSpPr>
          <p:cNvPr id="3075" name="Rectangle 3"/>
          <p:cNvSpPr>
            <a:spLocks noGrp="1" noChangeArrowheads="1"/>
          </p:cNvSpPr>
          <p:nvPr>
            <p:ph type="ctrTitle"/>
          </p:nvPr>
        </p:nvSpPr>
        <p:spPr>
          <a:xfrm>
            <a:off x="4138613" y="685800"/>
            <a:ext cx="4267200" cy="2743200"/>
          </a:xfrm>
        </p:spPr>
        <p:txBody>
          <a:bodyPr/>
          <a:lstStyle>
            <a:lvl1pPr algn="r">
              <a:lnSpc>
                <a:spcPct val="90000"/>
              </a:lnSpc>
              <a:defRPr sz="4000" b="1">
                <a:solidFill>
                  <a:srgbClr val="333333"/>
                </a:solidFill>
              </a:defRPr>
            </a:lvl1pPr>
          </a:lstStyle>
          <a:p>
            <a:r>
              <a:rPr lang="en-US" smtClean="0"/>
              <a:t>Click to edit Master title style</a:t>
            </a:r>
            <a:endParaRPr lang="en-US"/>
          </a:p>
        </p:txBody>
      </p:sp>
      <p:sp>
        <p:nvSpPr>
          <p:cNvPr id="3076" name="Rectangle 4"/>
          <p:cNvSpPr>
            <a:spLocks noGrp="1" noChangeArrowheads="1"/>
          </p:cNvSpPr>
          <p:nvPr>
            <p:ph type="subTitle" idx="1"/>
          </p:nvPr>
        </p:nvSpPr>
        <p:spPr>
          <a:xfrm>
            <a:off x="4138613" y="3505200"/>
            <a:ext cx="4267200" cy="381000"/>
          </a:xfrm>
        </p:spPr>
        <p:txBody>
          <a:bodyPr/>
          <a:lstStyle>
            <a:lvl1pPr marL="0" indent="0" algn="r">
              <a:buFont typeface="Times" pitchFamily="28" charset="0"/>
              <a:buNone/>
              <a:defRPr sz="1400">
                <a:solidFill>
                  <a:srgbClr val="715CB0"/>
                </a:solidFill>
              </a:defRPr>
            </a:lvl1pPr>
          </a:lstStyle>
          <a:p>
            <a:r>
              <a:rPr lang="en-US" smtClean="0"/>
              <a:t>Click to edit Master subtitle style</a:t>
            </a:r>
            <a:endParaRPr lang="en-US"/>
          </a:p>
        </p:txBody>
      </p:sp>
    </p:spTree>
    <p:extLst>
      <p:ext uri="{BB962C8B-B14F-4D97-AF65-F5344CB8AC3E}">
        <p14:creationId xmlns:p14="http://schemas.microsoft.com/office/powerpoint/2010/main" val="6392157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ormal Cover">
    <p:spTree>
      <p:nvGrpSpPr>
        <p:cNvPr id="1" name=""/>
        <p:cNvGrpSpPr/>
        <p:nvPr/>
      </p:nvGrpSpPr>
      <p:grpSpPr>
        <a:xfrm>
          <a:off x="0" y="0"/>
          <a:ext cx="0" cy="0"/>
          <a:chOff x="0" y="0"/>
          <a:chExt cx="0" cy="0"/>
        </a:xfrm>
      </p:grpSpPr>
      <p:pic>
        <p:nvPicPr>
          <p:cNvPr id="7" name="Picture 14" descr="8010_Powerpoint_Home.jpg"/>
          <p:cNvPicPr>
            <a:picLocks noChangeAspect="1"/>
          </p:cNvPicPr>
          <p:nvPr userDrawn="1"/>
        </p:nvPicPr>
        <p:blipFill>
          <a:blip r:embed="rId2"/>
          <a:srcRect l="32408" t="50526" r="17249"/>
          <a:stretch>
            <a:fillRect/>
          </a:stretch>
        </p:blipFill>
        <p:spPr bwMode="auto">
          <a:xfrm>
            <a:off x="2808288" y="2257426"/>
            <a:ext cx="6335712" cy="4600575"/>
          </a:xfrm>
          <a:prstGeom prst="rect">
            <a:avLst/>
          </a:prstGeom>
          <a:noFill/>
          <a:ln w="9525">
            <a:noFill/>
            <a:miter lim="800000"/>
            <a:headEnd/>
            <a:tailEnd/>
          </a:ln>
        </p:spPr>
      </p:pic>
      <p:sp>
        <p:nvSpPr>
          <p:cNvPr id="2" name="Title 1"/>
          <p:cNvSpPr>
            <a:spLocks noGrp="1"/>
          </p:cNvSpPr>
          <p:nvPr>
            <p:ph type="title"/>
          </p:nvPr>
        </p:nvSpPr>
        <p:spPr>
          <a:xfrm>
            <a:off x="288000" y="2149553"/>
            <a:ext cx="8571838" cy="443030"/>
          </a:xfrm>
        </p:spPr>
        <p:txBody>
          <a:bodyPr tIns="0" anchor="t"/>
          <a:lstStyle/>
          <a:p>
            <a:r>
              <a:rPr lang="en-US" dirty="0" smtClean="0"/>
              <a:t>Click to edit Master title style</a:t>
            </a:r>
            <a:endParaRPr lang="en-US" dirty="0"/>
          </a:p>
        </p:txBody>
      </p:sp>
      <p:sp>
        <p:nvSpPr>
          <p:cNvPr id="6" name="Text Placeholder 5"/>
          <p:cNvSpPr>
            <a:spLocks noGrp="1"/>
          </p:cNvSpPr>
          <p:nvPr>
            <p:ph type="body" sz="quarter" idx="12"/>
          </p:nvPr>
        </p:nvSpPr>
        <p:spPr>
          <a:xfrm>
            <a:off x="287338" y="2634372"/>
            <a:ext cx="8572500" cy="546100"/>
          </a:xfrm>
        </p:spPr>
        <p:txBody>
          <a:bodyPr tIns="0">
            <a:normAutofit/>
          </a:bodyPr>
          <a:lstStyle>
            <a:lvl1pPr marL="0" indent="0">
              <a:spcBef>
                <a:spcPts val="0"/>
              </a:spcBef>
              <a:buFontTx/>
              <a:buNone/>
              <a:defRPr sz="2600" b="0" i="0">
                <a:solidFill>
                  <a:srgbClr val="747679"/>
                </a:solidFill>
              </a:defRPr>
            </a:lvl1pPr>
          </a:lstStyle>
          <a:p>
            <a:pPr lvl="0"/>
            <a:r>
              <a:rPr lang="en-US" dirty="0" smtClean="0"/>
              <a:t>Click to edit Master text styles</a:t>
            </a:r>
          </a:p>
        </p:txBody>
      </p:sp>
      <p:sp>
        <p:nvSpPr>
          <p:cNvPr id="12" name="Text Placeholder 11"/>
          <p:cNvSpPr>
            <a:spLocks noGrp="1"/>
          </p:cNvSpPr>
          <p:nvPr>
            <p:ph type="body" sz="quarter" idx="13"/>
          </p:nvPr>
        </p:nvSpPr>
        <p:spPr>
          <a:xfrm>
            <a:off x="287338" y="3358256"/>
            <a:ext cx="8572500" cy="336516"/>
          </a:xfrm>
        </p:spPr>
        <p:txBody>
          <a:bodyPr tIns="0">
            <a:normAutofit/>
          </a:bodyPr>
          <a:lstStyle>
            <a:lvl1pPr marL="0" indent="0">
              <a:spcBef>
                <a:spcPts val="0"/>
              </a:spcBef>
              <a:buFontTx/>
              <a:buNone/>
              <a:defRPr sz="1800">
                <a:solidFill>
                  <a:srgbClr val="000000"/>
                </a:solidFill>
              </a:defRPr>
            </a:lvl1pPr>
          </a:lstStyle>
          <a:p>
            <a:pPr lvl="0"/>
            <a:r>
              <a:rPr lang="en-US" dirty="0" smtClean="0"/>
              <a:t>Click to edit Master text styles</a:t>
            </a:r>
          </a:p>
        </p:txBody>
      </p:sp>
      <p:sp>
        <p:nvSpPr>
          <p:cNvPr id="14" name="Text Placeholder 13"/>
          <p:cNvSpPr>
            <a:spLocks noGrp="1"/>
          </p:cNvSpPr>
          <p:nvPr>
            <p:ph type="body" sz="quarter" idx="14"/>
          </p:nvPr>
        </p:nvSpPr>
        <p:spPr>
          <a:xfrm>
            <a:off x="293689" y="3628840"/>
            <a:ext cx="8566150" cy="1503836"/>
          </a:xfrm>
        </p:spPr>
        <p:txBody>
          <a:bodyPr tIns="0">
            <a:noAutofit/>
          </a:bodyPr>
          <a:lstStyle>
            <a:lvl1pPr marL="0" indent="0">
              <a:spcBef>
                <a:spcPts val="0"/>
              </a:spcBef>
              <a:buFontTx/>
              <a:buNone/>
              <a:defRPr sz="1800">
                <a:solidFill>
                  <a:srgbClr val="747679"/>
                </a:solidFill>
              </a:defRPr>
            </a:lvl1pPr>
          </a:lstStyle>
          <a:p>
            <a:pPr lvl="0"/>
            <a:r>
              <a:rPr lang="en-US" dirty="0" smtClean="0"/>
              <a:t>Click to edit Master text styles</a:t>
            </a: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Informal Cover 1">
    <p:spTree>
      <p:nvGrpSpPr>
        <p:cNvPr id="1" name=""/>
        <p:cNvGrpSpPr/>
        <p:nvPr/>
      </p:nvGrpSpPr>
      <p:grpSpPr>
        <a:xfrm>
          <a:off x="0" y="0"/>
          <a:ext cx="0" cy="0"/>
          <a:chOff x="0" y="0"/>
          <a:chExt cx="0" cy="0"/>
        </a:xfrm>
      </p:grpSpPr>
      <p:sp>
        <p:nvSpPr>
          <p:cNvPr id="7" name="Rectangle 6"/>
          <p:cNvSpPr/>
          <p:nvPr userDrawn="1"/>
        </p:nvSpPr>
        <p:spPr>
          <a:xfrm>
            <a:off x="293688" y="2243138"/>
            <a:ext cx="8567737" cy="4140200"/>
          </a:xfrm>
          <a:prstGeom prst="rect">
            <a:avLst/>
          </a:prstGeom>
          <a:solidFill>
            <a:srgbClr val="002147"/>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defTabSz="457177"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720000" y="2527408"/>
            <a:ext cx="8571838" cy="443030"/>
          </a:xfrm>
        </p:spPr>
        <p:txBody>
          <a:bodyPr tIns="0" anchor="t"/>
          <a:lstStyle>
            <a:lvl1pPr>
              <a:defRPr>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720000" y="3012228"/>
            <a:ext cx="8572500" cy="546100"/>
          </a:xfrm>
        </p:spPr>
        <p:txBody>
          <a:bodyPr tIns="0">
            <a:normAutofit/>
          </a:bodyPr>
          <a:lstStyle>
            <a:lvl1pPr marL="0" indent="0">
              <a:spcBef>
                <a:spcPts val="0"/>
              </a:spcBef>
              <a:buFontTx/>
              <a:buNone/>
              <a:defRPr sz="2600" b="0" i="0">
                <a:solidFill>
                  <a:srgbClr val="E7E7E7"/>
                </a:solidFill>
              </a:defRPr>
            </a:lvl1pPr>
          </a:lstStyle>
          <a:p>
            <a:pPr lvl="0"/>
            <a:r>
              <a:rPr lang="en-US" dirty="0" smtClean="0"/>
              <a:t>Click to edit Master text styles</a:t>
            </a:r>
          </a:p>
        </p:txBody>
      </p:sp>
      <p:sp>
        <p:nvSpPr>
          <p:cNvPr id="12" name="Text Placeholder 11"/>
          <p:cNvSpPr>
            <a:spLocks noGrp="1"/>
          </p:cNvSpPr>
          <p:nvPr>
            <p:ph type="body" sz="quarter" idx="13"/>
          </p:nvPr>
        </p:nvSpPr>
        <p:spPr>
          <a:xfrm>
            <a:off x="720000" y="3736112"/>
            <a:ext cx="8572500" cy="336516"/>
          </a:xfrm>
        </p:spPr>
        <p:txBody>
          <a:bodyPr tIns="0">
            <a:normAutofit/>
          </a:bodyPr>
          <a:lstStyle>
            <a:lvl1pPr marL="0" indent="0">
              <a:spcBef>
                <a:spcPts val="0"/>
              </a:spcBef>
              <a:buFontTx/>
              <a:buNone/>
              <a:defRPr sz="1800">
                <a:solidFill>
                  <a:srgbClr val="FFFFFF"/>
                </a:solidFill>
              </a:defRPr>
            </a:lvl1pPr>
          </a:lstStyle>
          <a:p>
            <a:pPr lvl="0"/>
            <a:r>
              <a:rPr lang="en-US" dirty="0" smtClean="0"/>
              <a:t>Click to edit Master text styles</a:t>
            </a:r>
          </a:p>
        </p:txBody>
      </p:sp>
      <p:sp>
        <p:nvSpPr>
          <p:cNvPr id="14" name="Text Placeholder 13"/>
          <p:cNvSpPr>
            <a:spLocks noGrp="1"/>
          </p:cNvSpPr>
          <p:nvPr>
            <p:ph type="body" sz="quarter" idx="14"/>
          </p:nvPr>
        </p:nvSpPr>
        <p:spPr>
          <a:xfrm>
            <a:off x="720000" y="4006696"/>
            <a:ext cx="8566150" cy="1503836"/>
          </a:xfrm>
        </p:spPr>
        <p:txBody>
          <a:bodyPr tIns="0">
            <a:noAutofit/>
          </a:bodyPr>
          <a:lstStyle>
            <a:lvl1pPr marL="0" indent="0">
              <a:spcBef>
                <a:spcPts val="0"/>
              </a:spcBef>
              <a:buFontTx/>
              <a:buNone/>
              <a:defRPr sz="1800">
                <a:solidFill>
                  <a:srgbClr val="E7E7E7"/>
                </a:solidFill>
              </a:defRPr>
            </a:lvl1pPr>
          </a:lstStyle>
          <a:p>
            <a:pPr lvl="0"/>
            <a:r>
              <a:rPr lang="en-US" dirty="0" smtClean="0"/>
              <a:t>Click to edit Master text styles</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Informal Cover 2">
    <p:spTree>
      <p:nvGrpSpPr>
        <p:cNvPr id="1" name=""/>
        <p:cNvGrpSpPr/>
        <p:nvPr/>
      </p:nvGrpSpPr>
      <p:grpSpPr>
        <a:xfrm>
          <a:off x="0" y="0"/>
          <a:ext cx="0" cy="0"/>
          <a:chOff x="0" y="0"/>
          <a:chExt cx="0" cy="0"/>
        </a:xfrm>
      </p:grpSpPr>
      <p:sp>
        <p:nvSpPr>
          <p:cNvPr id="7" name="Rectangle 6"/>
          <p:cNvSpPr/>
          <p:nvPr userDrawn="1"/>
        </p:nvSpPr>
        <p:spPr>
          <a:xfrm>
            <a:off x="293688" y="2243138"/>
            <a:ext cx="8567737" cy="414020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defTabSz="457177"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720000" y="2527408"/>
            <a:ext cx="8571838" cy="443030"/>
          </a:xfrm>
        </p:spPr>
        <p:txBody>
          <a:bodyPr tIns="0" anchor="t"/>
          <a:lstStyle>
            <a:lvl1pPr>
              <a:defRPr>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720000" y="3012228"/>
            <a:ext cx="8572500" cy="546100"/>
          </a:xfrm>
        </p:spPr>
        <p:txBody>
          <a:bodyPr tIns="0">
            <a:normAutofit/>
          </a:bodyPr>
          <a:lstStyle>
            <a:lvl1pPr marL="0" indent="0">
              <a:spcBef>
                <a:spcPts val="0"/>
              </a:spcBef>
              <a:buFontTx/>
              <a:buNone/>
              <a:defRPr sz="2600" b="0" i="0">
                <a:solidFill>
                  <a:srgbClr val="E7E7E7"/>
                </a:solidFill>
              </a:defRPr>
            </a:lvl1pPr>
          </a:lstStyle>
          <a:p>
            <a:pPr lvl="0"/>
            <a:r>
              <a:rPr lang="en-US" dirty="0" smtClean="0"/>
              <a:t>Click to edit Master text styles</a:t>
            </a:r>
          </a:p>
        </p:txBody>
      </p:sp>
      <p:sp>
        <p:nvSpPr>
          <p:cNvPr id="12" name="Text Placeholder 11"/>
          <p:cNvSpPr>
            <a:spLocks noGrp="1"/>
          </p:cNvSpPr>
          <p:nvPr>
            <p:ph type="body" sz="quarter" idx="13"/>
          </p:nvPr>
        </p:nvSpPr>
        <p:spPr>
          <a:xfrm>
            <a:off x="720000" y="3736112"/>
            <a:ext cx="8572500" cy="336516"/>
          </a:xfrm>
        </p:spPr>
        <p:txBody>
          <a:bodyPr tIns="0">
            <a:normAutofit/>
          </a:bodyPr>
          <a:lstStyle>
            <a:lvl1pPr marL="0" indent="0">
              <a:spcBef>
                <a:spcPts val="0"/>
              </a:spcBef>
              <a:buFontTx/>
              <a:buNone/>
              <a:defRPr sz="1800">
                <a:solidFill>
                  <a:srgbClr val="FFFFFF"/>
                </a:solidFill>
              </a:defRPr>
            </a:lvl1pPr>
          </a:lstStyle>
          <a:p>
            <a:pPr lvl="0"/>
            <a:r>
              <a:rPr lang="en-US" dirty="0" smtClean="0"/>
              <a:t>Click to edit Master text styles</a:t>
            </a:r>
          </a:p>
        </p:txBody>
      </p:sp>
      <p:sp>
        <p:nvSpPr>
          <p:cNvPr id="14" name="Text Placeholder 13"/>
          <p:cNvSpPr>
            <a:spLocks noGrp="1"/>
          </p:cNvSpPr>
          <p:nvPr>
            <p:ph type="body" sz="quarter" idx="14"/>
          </p:nvPr>
        </p:nvSpPr>
        <p:spPr>
          <a:xfrm>
            <a:off x="720000" y="4006696"/>
            <a:ext cx="8566150" cy="1503836"/>
          </a:xfrm>
        </p:spPr>
        <p:txBody>
          <a:bodyPr tIns="0">
            <a:noAutofit/>
          </a:bodyPr>
          <a:lstStyle>
            <a:lvl1pPr marL="0" indent="0">
              <a:spcBef>
                <a:spcPts val="0"/>
              </a:spcBef>
              <a:buFontTx/>
              <a:buNone/>
              <a:defRPr sz="1800">
                <a:solidFill>
                  <a:srgbClr val="E7E7E7"/>
                </a:solidFill>
              </a:defRPr>
            </a:lvl1pPr>
          </a:lstStyle>
          <a:p>
            <a:pPr lvl="0"/>
            <a:r>
              <a:rPr lang="en-US" dirty="0"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77" indent="0" algn="ctr">
              <a:buNone/>
              <a:defRPr/>
            </a:lvl2pPr>
            <a:lvl3pPr marL="914353" indent="0" algn="ctr">
              <a:buNone/>
              <a:defRPr/>
            </a:lvl3pPr>
            <a:lvl4pPr marL="1371530" indent="0" algn="ctr">
              <a:buNone/>
              <a:defRPr/>
            </a:lvl4pPr>
            <a:lvl5pPr marL="1828706" indent="0" algn="ctr">
              <a:buNone/>
              <a:defRPr/>
            </a:lvl5pPr>
            <a:lvl6pPr marL="2285883" indent="0" algn="ctr">
              <a:buNone/>
              <a:defRPr/>
            </a:lvl6pPr>
            <a:lvl7pPr marL="2743060" indent="0" algn="ctr">
              <a:buNone/>
              <a:defRPr/>
            </a:lvl7pPr>
            <a:lvl8pPr marL="3200236" indent="0" algn="ctr">
              <a:buNone/>
              <a:defRPr/>
            </a:lvl8pPr>
            <a:lvl9pPr marL="3657413"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nformal Cover 3">
    <p:spTree>
      <p:nvGrpSpPr>
        <p:cNvPr id="1" name=""/>
        <p:cNvGrpSpPr/>
        <p:nvPr/>
      </p:nvGrpSpPr>
      <p:grpSpPr>
        <a:xfrm>
          <a:off x="0" y="0"/>
          <a:ext cx="0" cy="0"/>
          <a:chOff x="0" y="0"/>
          <a:chExt cx="0" cy="0"/>
        </a:xfrm>
      </p:grpSpPr>
      <p:sp>
        <p:nvSpPr>
          <p:cNvPr id="7" name="Rectangle 6"/>
          <p:cNvSpPr/>
          <p:nvPr userDrawn="1"/>
        </p:nvSpPr>
        <p:spPr>
          <a:xfrm>
            <a:off x="293688" y="2243138"/>
            <a:ext cx="8567737" cy="4140200"/>
          </a:xfrm>
          <a:prstGeom prst="rect">
            <a:avLst/>
          </a:prstGeom>
          <a:solidFill>
            <a:srgbClr val="0082C0"/>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defTabSz="457177"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720000" y="2527408"/>
            <a:ext cx="8571838" cy="443030"/>
          </a:xfrm>
        </p:spPr>
        <p:txBody>
          <a:bodyPr tIns="0" anchor="t"/>
          <a:lstStyle>
            <a:lvl1pPr>
              <a:defRPr>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720000" y="3012228"/>
            <a:ext cx="8572500" cy="546100"/>
          </a:xfrm>
        </p:spPr>
        <p:txBody>
          <a:bodyPr tIns="0">
            <a:normAutofit/>
          </a:bodyPr>
          <a:lstStyle>
            <a:lvl1pPr marL="0" indent="0">
              <a:spcBef>
                <a:spcPts val="0"/>
              </a:spcBef>
              <a:buFontTx/>
              <a:buNone/>
              <a:defRPr sz="2600" b="0" i="0">
                <a:solidFill>
                  <a:srgbClr val="E7E7E7"/>
                </a:solidFill>
              </a:defRPr>
            </a:lvl1pPr>
          </a:lstStyle>
          <a:p>
            <a:pPr lvl="0"/>
            <a:r>
              <a:rPr lang="en-US" dirty="0" smtClean="0"/>
              <a:t>Click to edit Master text styles</a:t>
            </a:r>
          </a:p>
        </p:txBody>
      </p:sp>
      <p:sp>
        <p:nvSpPr>
          <p:cNvPr id="12" name="Text Placeholder 11"/>
          <p:cNvSpPr>
            <a:spLocks noGrp="1"/>
          </p:cNvSpPr>
          <p:nvPr>
            <p:ph type="body" sz="quarter" idx="13"/>
          </p:nvPr>
        </p:nvSpPr>
        <p:spPr>
          <a:xfrm>
            <a:off x="720000" y="3736112"/>
            <a:ext cx="8572500" cy="336516"/>
          </a:xfrm>
        </p:spPr>
        <p:txBody>
          <a:bodyPr tIns="0">
            <a:normAutofit/>
          </a:bodyPr>
          <a:lstStyle>
            <a:lvl1pPr marL="0" indent="0">
              <a:spcBef>
                <a:spcPts val="0"/>
              </a:spcBef>
              <a:buFontTx/>
              <a:buNone/>
              <a:defRPr sz="1800">
                <a:solidFill>
                  <a:srgbClr val="FFFFFF"/>
                </a:solidFill>
              </a:defRPr>
            </a:lvl1pPr>
          </a:lstStyle>
          <a:p>
            <a:pPr lvl="0"/>
            <a:r>
              <a:rPr lang="en-US" dirty="0" smtClean="0"/>
              <a:t>Click to edit Master text styles</a:t>
            </a:r>
          </a:p>
        </p:txBody>
      </p:sp>
      <p:sp>
        <p:nvSpPr>
          <p:cNvPr id="14" name="Text Placeholder 13"/>
          <p:cNvSpPr>
            <a:spLocks noGrp="1"/>
          </p:cNvSpPr>
          <p:nvPr>
            <p:ph type="body" sz="quarter" idx="14"/>
          </p:nvPr>
        </p:nvSpPr>
        <p:spPr>
          <a:xfrm>
            <a:off x="720000" y="4006696"/>
            <a:ext cx="8566150" cy="1503836"/>
          </a:xfrm>
        </p:spPr>
        <p:txBody>
          <a:bodyPr tIns="0">
            <a:noAutofit/>
          </a:bodyPr>
          <a:lstStyle>
            <a:lvl1pPr marL="0" indent="0">
              <a:spcBef>
                <a:spcPts val="0"/>
              </a:spcBef>
              <a:buFontTx/>
              <a:buNone/>
              <a:defRPr sz="1800">
                <a:solidFill>
                  <a:srgbClr val="E7E7E7"/>
                </a:solidFill>
              </a:defRPr>
            </a:lvl1pPr>
          </a:lstStyle>
          <a:p>
            <a:pPr lvl="0"/>
            <a:r>
              <a:rPr lang="en-US" dirty="0" smtClean="0"/>
              <a:t>Click to edit Master text styles</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Informal Cover 4">
    <p:spTree>
      <p:nvGrpSpPr>
        <p:cNvPr id="1" name=""/>
        <p:cNvGrpSpPr/>
        <p:nvPr/>
      </p:nvGrpSpPr>
      <p:grpSpPr>
        <a:xfrm>
          <a:off x="0" y="0"/>
          <a:ext cx="0" cy="0"/>
          <a:chOff x="0" y="0"/>
          <a:chExt cx="0" cy="0"/>
        </a:xfrm>
      </p:grpSpPr>
      <p:sp>
        <p:nvSpPr>
          <p:cNvPr id="7" name="Rectangle 6"/>
          <p:cNvSpPr/>
          <p:nvPr userDrawn="1"/>
        </p:nvSpPr>
        <p:spPr>
          <a:xfrm>
            <a:off x="293688" y="2243138"/>
            <a:ext cx="8567737" cy="4140200"/>
          </a:xfrm>
          <a:prstGeom prst="rect">
            <a:avLst/>
          </a:prstGeom>
          <a:solidFill>
            <a:srgbClr val="9C132E"/>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defTabSz="457177"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720000" y="2527408"/>
            <a:ext cx="8571838" cy="443030"/>
          </a:xfrm>
        </p:spPr>
        <p:txBody>
          <a:bodyPr tIns="0" anchor="t"/>
          <a:lstStyle>
            <a:lvl1pPr>
              <a:defRPr>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720000" y="3012228"/>
            <a:ext cx="8572500" cy="546100"/>
          </a:xfrm>
        </p:spPr>
        <p:txBody>
          <a:bodyPr tIns="0">
            <a:normAutofit/>
          </a:bodyPr>
          <a:lstStyle>
            <a:lvl1pPr marL="0" indent="0">
              <a:spcBef>
                <a:spcPts val="0"/>
              </a:spcBef>
              <a:buFontTx/>
              <a:buNone/>
              <a:defRPr sz="2600" b="0" i="0">
                <a:solidFill>
                  <a:srgbClr val="E7E7E7"/>
                </a:solidFill>
              </a:defRPr>
            </a:lvl1pPr>
          </a:lstStyle>
          <a:p>
            <a:pPr lvl="0"/>
            <a:r>
              <a:rPr lang="en-US" dirty="0" smtClean="0"/>
              <a:t>Click to edit Master text styles</a:t>
            </a:r>
          </a:p>
        </p:txBody>
      </p:sp>
      <p:sp>
        <p:nvSpPr>
          <p:cNvPr id="12" name="Text Placeholder 11"/>
          <p:cNvSpPr>
            <a:spLocks noGrp="1"/>
          </p:cNvSpPr>
          <p:nvPr>
            <p:ph type="body" sz="quarter" idx="13"/>
          </p:nvPr>
        </p:nvSpPr>
        <p:spPr>
          <a:xfrm>
            <a:off x="720000" y="3736112"/>
            <a:ext cx="8572500" cy="336516"/>
          </a:xfrm>
        </p:spPr>
        <p:txBody>
          <a:bodyPr tIns="0">
            <a:normAutofit/>
          </a:bodyPr>
          <a:lstStyle>
            <a:lvl1pPr marL="0" indent="0">
              <a:spcBef>
                <a:spcPts val="0"/>
              </a:spcBef>
              <a:buFontTx/>
              <a:buNone/>
              <a:defRPr sz="1800">
                <a:solidFill>
                  <a:srgbClr val="FFFFFF"/>
                </a:solidFill>
              </a:defRPr>
            </a:lvl1pPr>
          </a:lstStyle>
          <a:p>
            <a:pPr lvl="0"/>
            <a:r>
              <a:rPr lang="en-US" dirty="0" smtClean="0"/>
              <a:t>Click to edit Master text styles</a:t>
            </a:r>
          </a:p>
        </p:txBody>
      </p:sp>
      <p:sp>
        <p:nvSpPr>
          <p:cNvPr id="14" name="Text Placeholder 13"/>
          <p:cNvSpPr>
            <a:spLocks noGrp="1"/>
          </p:cNvSpPr>
          <p:nvPr>
            <p:ph type="body" sz="quarter" idx="14"/>
          </p:nvPr>
        </p:nvSpPr>
        <p:spPr>
          <a:xfrm>
            <a:off x="720000" y="4006696"/>
            <a:ext cx="8566150" cy="1503836"/>
          </a:xfrm>
        </p:spPr>
        <p:txBody>
          <a:bodyPr tIns="0">
            <a:noAutofit/>
          </a:bodyPr>
          <a:lstStyle>
            <a:lvl1pPr marL="0" indent="0">
              <a:spcBef>
                <a:spcPts val="0"/>
              </a:spcBef>
              <a:buFontTx/>
              <a:buNone/>
              <a:defRPr sz="1800">
                <a:solidFill>
                  <a:srgbClr val="E7E7E7"/>
                </a:solidFill>
              </a:defRPr>
            </a:lvl1pPr>
          </a:lstStyle>
          <a:p>
            <a:pPr lvl="0"/>
            <a:r>
              <a:rPr lang="en-US" dirty="0" smtClean="0"/>
              <a:t>Click to edit Master text styles</a:t>
            </a: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nformal Cover 5">
    <p:spTree>
      <p:nvGrpSpPr>
        <p:cNvPr id="1" name=""/>
        <p:cNvGrpSpPr/>
        <p:nvPr/>
      </p:nvGrpSpPr>
      <p:grpSpPr>
        <a:xfrm>
          <a:off x="0" y="0"/>
          <a:ext cx="0" cy="0"/>
          <a:chOff x="0" y="0"/>
          <a:chExt cx="0" cy="0"/>
        </a:xfrm>
      </p:grpSpPr>
      <p:sp>
        <p:nvSpPr>
          <p:cNvPr id="7" name="Rectangle 6"/>
          <p:cNvSpPr/>
          <p:nvPr userDrawn="1"/>
        </p:nvSpPr>
        <p:spPr>
          <a:xfrm>
            <a:off x="293688" y="2243138"/>
            <a:ext cx="8567737" cy="4140200"/>
          </a:xfrm>
          <a:prstGeom prst="rect">
            <a:avLst/>
          </a:prstGeom>
          <a:solidFill>
            <a:srgbClr val="5D4B0A"/>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defTabSz="457177"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720000" y="2527408"/>
            <a:ext cx="8571838" cy="443030"/>
          </a:xfrm>
        </p:spPr>
        <p:txBody>
          <a:bodyPr tIns="0" anchor="t"/>
          <a:lstStyle>
            <a:lvl1pPr>
              <a:defRPr>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720000" y="3012228"/>
            <a:ext cx="8572500" cy="546100"/>
          </a:xfrm>
        </p:spPr>
        <p:txBody>
          <a:bodyPr tIns="0">
            <a:normAutofit/>
          </a:bodyPr>
          <a:lstStyle>
            <a:lvl1pPr marL="0" indent="0">
              <a:spcBef>
                <a:spcPts val="0"/>
              </a:spcBef>
              <a:buFontTx/>
              <a:buNone/>
              <a:defRPr sz="2600" b="0" i="0">
                <a:solidFill>
                  <a:srgbClr val="E7E7E7"/>
                </a:solidFill>
              </a:defRPr>
            </a:lvl1pPr>
          </a:lstStyle>
          <a:p>
            <a:pPr lvl="0"/>
            <a:r>
              <a:rPr lang="en-US" dirty="0" smtClean="0"/>
              <a:t>Click to edit Master text styles</a:t>
            </a:r>
          </a:p>
        </p:txBody>
      </p:sp>
      <p:sp>
        <p:nvSpPr>
          <p:cNvPr id="12" name="Text Placeholder 11"/>
          <p:cNvSpPr>
            <a:spLocks noGrp="1"/>
          </p:cNvSpPr>
          <p:nvPr>
            <p:ph type="body" sz="quarter" idx="13"/>
          </p:nvPr>
        </p:nvSpPr>
        <p:spPr>
          <a:xfrm>
            <a:off x="720000" y="3736112"/>
            <a:ext cx="8572500" cy="336516"/>
          </a:xfrm>
        </p:spPr>
        <p:txBody>
          <a:bodyPr tIns="0">
            <a:normAutofit/>
          </a:bodyPr>
          <a:lstStyle>
            <a:lvl1pPr marL="0" indent="0">
              <a:spcBef>
                <a:spcPts val="0"/>
              </a:spcBef>
              <a:buFontTx/>
              <a:buNone/>
              <a:defRPr sz="1800">
                <a:solidFill>
                  <a:srgbClr val="FFFFFF"/>
                </a:solidFill>
              </a:defRPr>
            </a:lvl1pPr>
          </a:lstStyle>
          <a:p>
            <a:pPr lvl="0"/>
            <a:r>
              <a:rPr lang="en-US" dirty="0" smtClean="0"/>
              <a:t>Click to edit Master text styles</a:t>
            </a:r>
          </a:p>
        </p:txBody>
      </p:sp>
      <p:sp>
        <p:nvSpPr>
          <p:cNvPr id="14" name="Text Placeholder 13"/>
          <p:cNvSpPr>
            <a:spLocks noGrp="1"/>
          </p:cNvSpPr>
          <p:nvPr>
            <p:ph type="body" sz="quarter" idx="14"/>
          </p:nvPr>
        </p:nvSpPr>
        <p:spPr>
          <a:xfrm>
            <a:off x="720000" y="4006696"/>
            <a:ext cx="8566150" cy="1503836"/>
          </a:xfrm>
        </p:spPr>
        <p:txBody>
          <a:bodyPr tIns="0">
            <a:noAutofit/>
          </a:bodyPr>
          <a:lstStyle>
            <a:lvl1pPr marL="0" indent="0">
              <a:spcBef>
                <a:spcPts val="0"/>
              </a:spcBef>
              <a:buFontTx/>
              <a:buNone/>
              <a:defRPr sz="1800">
                <a:solidFill>
                  <a:srgbClr val="E7E7E7"/>
                </a:solidFill>
              </a:defRPr>
            </a:lvl1pPr>
          </a:lstStyle>
          <a:p>
            <a:pPr lvl="0"/>
            <a:r>
              <a:rPr lang="en-US" dirty="0" smtClean="0"/>
              <a:t>Click to edit Master text styles</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nformal Cover 6">
    <p:spTree>
      <p:nvGrpSpPr>
        <p:cNvPr id="1" name=""/>
        <p:cNvGrpSpPr/>
        <p:nvPr/>
      </p:nvGrpSpPr>
      <p:grpSpPr>
        <a:xfrm>
          <a:off x="0" y="0"/>
          <a:ext cx="0" cy="0"/>
          <a:chOff x="0" y="0"/>
          <a:chExt cx="0" cy="0"/>
        </a:xfrm>
      </p:grpSpPr>
      <p:sp>
        <p:nvSpPr>
          <p:cNvPr id="7" name="Rectangle 6"/>
          <p:cNvSpPr/>
          <p:nvPr userDrawn="1"/>
        </p:nvSpPr>
        <p:spPr>
          <a:xfrm>
            <a:off x="293688" y="2243138"/>
            <a:ext cx="8567737" cy="4140200"/>
          </a:xfrm>
          <a:prstGeom prst="rect">
            <a:avLst/>
          </a:prstGeom>
          <a:solidFill>
            <a:srgbClr val="898A17"/>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defTabSz="457177"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720000" y="2527408"/>
            <a:ext cx="8571838" cy="443030"/>
          </a:xfrm>
        </p:spPr>
        <p:txBody>
          <a:bodyPr tIns="0" anchor="t"/>
          <a:lstStyle>
            <a:lvl1pPr>
              <a:defRPr>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720000" y="3012228"/>
            <a:ext cx="8572500" cy="546100"/>
          </a:xfrm>
        </p:spPr>
        <p:txBody>
          <a:bodyPr tIns="0">
            <a:normAutofit/>
          </a:bodyPr>
          <a:lstStyle>
            <a:lvl1pPr marL="0" indent="0">
              <a:spcBef>
                <a:spcPts val="0"/>
              </a:spcBef>
              <a:buFontTx/>
              <a:buNone/>
              <a:defRPr sz="2600" b="0" i="0">
                <a:solidFill>
                  <a:srgbClr val="E7E7E7"/>
                </a:solidFill>
              </a:defRPr>
            </a:lvl1pPr>
          </a:lstStyle>
          <a:p>
            <a:pPr lvl="0"/>
            <a:r>
              <a:rPr lang="en-US" dirty="0" smtClean="0"/>
              <a:t>Click to edit Master text styles</a:t>
            </a:r>
          </a:p>
        </p:txBody>
      </p:sp>
      <p:sp>
        <p:nvSpPr>
          <p:cNvPr id="12" name="Text Placeholder 11"/>
          <p:cNvSpPr>
            <a:spLocks noGrp="1"/>
          </p:cNvSpPr>
          <p:nvPr>
            <p:ph type="body" sz="quarter" idx="13"/>
          </p:nvPr>
        </p:nvSpPr>
        <p:spPr>
          <a:xfrm>
            <a:off x="720000" y="3736112"/>
            <a:ext cx="8572500" cy="336516"/>
          </a:xfrm>
        </p:spPr>
        <p:txBody>
          <a:bodyPr tIns="0">
            <a:normAutofit/>
          </a:bodyPr>
          <a:lstStyle>
            <a:lvl1pPr marL="0" indent="0">
              <a:spcBef>
                <a:spcPts val="0"/>
              </a:spcBef>
              <a:buFontTx/>
              <a:buNone/>
              <a:defRPr sz="1800">
                <a:solidFill>
                  <a:srgbClr val="FFFFFF"/>
                </a:solidFill>
              </a:defRPr>
            </a:lvl1pPr>
          </a:lstStyle>
          <a:p>
            <a:pPr lvl="0"/>
            <a:r>
              <a:rPr lang="en-US" dirty="0" smtClean="0"/>
              <a:t>Click to edit Master text styles</a:t>
            </a:r>
          </a:p>
        </p:txBody>
      </p:sp>
      <p:sp>
        <p:nvSpPr>
          <p:cNvPr id="14" name="Text Placeholder 13"/>
          <p:cNvSpPr>
            <a:spLocks noGrp="1"/>
          </p:cNvSpPr>
          <p:nvPr>
            <p:ph type="body" sz="quarter" idx="14"/>
          </p:nvPr>
        </p:nvSpPr>
        <p:spPr>
          <a:xfrm>
            <a:off x="720000" y="4006696"/>
            <a:ext cx="8566150" cy="1503836"/>
          </a:xfrm>
        </p:spPr>
        <p:txBody>
          <a:bodyPr tIns="0">
            <a:noAutofit/>
          </a:bodyPr>
          <a:lstStyle>
            <a:lvl1pPr marL="0" indent="0">
              <a:spcBef>
                <a:spcPts val="0"/>
              </a:spcBef>
              <a:buFontTx/>
              <a:buNone/>
              <a:defRPr sz="1800">
                <a:solidFill>
                  <a:srgbClr val="E7E7E7"/>
                </a:solidFill>
              </a:defRPr>
            </a:lvl1pPr>
          </a:lstStyle>
          <a:p>
            <a:pPr lvl="0"/>
            <a:r>
              <a:rPr lang="en-US" dirty="0" smtClean="0"/>
              <a:t>Click to edit Master text styles</a:t>
            </a: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nformal Cover 7">
    <p:spTree>
      <p:nvGrpSpPr>
        <p:cNvPr id="1" name=""/>
        <p:cNvGrpSpPr/>
        <p:nvPr/>
      </p:nvGrpSpPr>
      <p:grpSpPr>
        <a:xfrm>
          <a:off x="0" y="0"/>
          <a:ext cx="0" cy="0"/>
          <a:chOff x="0" y="0"/>
          <a:chExt cx="0" cy="0"/>
        </a:xfrm>
      </p:grpSpPr>
      <p:sp>
        <p:nvSpPr>
          <p:cNvPr id="7" name="Rectangle 6"/>
          <p:cNvSpPr/>
          <p:nvPr userDrawn="1"/>
        </p:nvSpPr>
        <p:spPr>
          <a:xfrm>
            <a:off x="293688" y="2243138"/>
            <a:ext cx="8567737" cy="4140200"/>
          </a:xfrm>
          <a:prstGeom prst="rect">
            <a:avLst/>
          </a:prstGeom>
          <a:solidFill>
            <a:srgbClr val="4B3242"/>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defTabSz="457177"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720000" y="2527408"/>
            <a:ext cx="8571838" cy="443030"/>
          </a:xfrm>
        </p:spPr>
        <p:txBody>
          <a:bodyPr tIns="0" anchor="t"/>
          <a:lstStyle>
            <a:lvl1pPr>
              <a:defRPr>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720000" y="3012228"/>
            <a:ext cx="8572500" cy="546100"/>
          </a:xfrm>
        </p:spPr>
        <p:txBody>
          <a:bodyPr tIns="0">
            <a:normAutofit/>
          </a:bodyPr>
          <a:lstStyle>
            <a:lvl1pPr marL="0" indent="0">
              <a:spcBef>
                <a:spcPts val="0"/>
              </a:spcBef>
              <a:buFontTx/>
              <a:buNone/>
              <a:defRPr sz="2600" b="0" i="0">
                <a:solidFill>
                  <a:srgbClr val="E7E7E7"/>
                </a:solidFill>
              </a:defRPr>
            </a:lvl1pPr>
          </a:lstStyle>
          <a:p>
            <a:pPr lvl="0"/>
            <a:r>
              <a:rPr lang="en-US" dirty="0" smtClean="0"/>
              <a:t>Click to edit Master text styles</a:t>
            </a:r>
          </a:p>
        </p:txBody>
      </p:sp>
      <p:sp>
        <p:nvSpPr>
          <p:cNvPr id="12" name="Text Placeholder 11"/>
          <p:cNvSpPr>
            <a:spLocks noGrp="1"/>
          </p:cNvSpPr>
          <p:nvPr>
            <p:ph type="body" sz="quarter" idx="13"/>
          </p:nvPr>
        </p:nvSpPr>
        <p:spPr>
          <a:xfrm>
            <a:off x="720000" y="3736112"/>
            <a:ext cx="8572500" cy="336516"/>
          </a:xfrm>
        </p:spPr>
        <p:txBody>
          <a:bodyPr tIns="0">
            <a:normAutofit/>
          </a:bodyPr>
          <a:lstStyle>
            <a:lvl1pPr marL="0" indent="0">
              <a:spcBef>
                <a:spcPts val="0"/>
              </a:spcBef>
              <a:buFontTx/>
              <a:buNone/>
              <a:defRPr sz="1800">
                <a:solidFill>
                  <a:srgbClr val="FFFFFF"/>
                </a:solidFill>
              </a:defRPr>
            </a:lvl1pPr>
          </a:lstStyle>
          <a:p>
            <a:pPr lvl="0"/>
            <a:r>
              <a:rPr lang="en-US" dirty="0" smtClean="0"/>
              <a:t>Click to edit Master text styles</a:t>
            </a:r>
          </a:p>
        </p:txBody>
      </p:sp>
      <p:sp>
        <p:nvSpPr>
          <p:cNvPr id="14" name="Text Placeholder 13"/>
          <p:cNvSpPr>
            <a:spLocks noGrp="1"/>
          </p:cNvSpPr>
          <p:nvPr>
            <p:ph type="body" sz="quarter" idx="14"/>
          </p:nvPr>
        </p:nvSpPr>
        <p:spPr>
          <a:xfrm>
            <a:off x="720000" y="4006696"/>
            <a:ext cx="8566150" cy="1503836"/>
          </a:xfrm>
        </p:spPr>
        <p:txBody>
          <a:bodyPr tIns="0">
            <a:noAutofit/>
          </a:bodyPr>
          <a:lstStyle>
            <a:lvl1pPr marL="0" indent="0">
              <a:spcBef>
                <a:spcPts val="0"/>
              </a:spcBef>
              <a:buFontTx/>
              <a:buNone/>
              <a:defRPr sz="1800">
                <a:solidFill>
                  <a:srgbClr val="E7E7E7"/>
                </a:solidFill>
              </a:defRPr>
            </a:lvl1pPr>
          </a:lstStyle>
          <a:p>
            <a:pPr lvl="0"/>
            <a:r>
              <a:rPr lang="en-US" dirty="0" smtClean="0"/>
              <a:t>Click to edit Master text styles</a:t>
            </a: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nformal Cover 8">
    <p:spTree>
      <p:nvGrpSpPr>
        <p:cNvPr id="1" name=""/>
        <p:cNvGrpSpPr/>
        <p:nvPr/>
      </p:nvGrpSpPr>
      <p:grpSpPr>
        <a:xfrm>
          <a:off x="0" y="0"/>
          <a:ext cx="0" cy="0"/>
          <a:chOff x="0" y="0"/>
          <a:chExt cx="0" cy="0"/>
        </a:xfrm>
      </p:grpSpPr>
      <p:sp>
        <p:nvSpPr>
          <p:cNvPr id="7" name="Rectangle 6"/>
          <p:cNvSpPr/>
          <p:nvPr userDrawn="1"/>
        </p:nvSpPr>
        <p:spPr>
          <a:xfrm>
            <a:off x="293688" y="2243138"/>
            <a:ext cx="8567737" cy="4140200"/>
          </a:xfrm>
          <a:prstGeom prst="rect">
            <a:avLst/>
          </a:prstGeom>
          <a:solidFill>
            <a:srgbClr val="BD7824"/>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defTabSz="457177"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720000" y="2527408"/>
            <a:ext cx="8571838" cy="443030"/>
          </a:xfrm>
        </p:spPr>
        <p:txBody>
          <a:bodyPr tIns="0" anchor="t"/>
          <a:lstStyle>
            <a:lvl1pPr>
              <a:defRPr>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720000" y="3012228"/>
            <a:ext cx="8572500" cy="546100"/>
          </a:xfrm>
        </p:spPr>
        <p:txBody>
          <a:bodyPr tIns="0">
            <a:normAutofit/>
          </a:bodyPr>
          <a:lstStyle>
            <a:lvl1pPr marL="0" indent="0">
              <a:spcBef>
                <a:spcPts val="0"/>
              </a:spcBef>
              <a:buFontTx/>
              <a:buNone/>
              <a:defRPr sz="2600" b="0" i="0">
                <a:solidFill>
                  <a:srgbClr val="E7E7E7"/>
                </a:solidFill>
              </a:defRPr>
            </a:lvl1pPr>
          </a:lstStyle>
          <a:p>
            <a:pPr lvl="0"/>
            <a:r>
              <a:rPr lang="en-US" dirty="0" smtClean="0"/>
              <a:t>Click to edit Master text styles</a:t>
            </a:r>
          </a:p>
        </p:txBody>
      </p:sp>
      <p:sp>
        <p:nvSpPr>
          <p:cNvPr id="12" name="Text Placeholder 11"/>
          <p:cNvSpPr>
            <a:spLocks noGrp="1"/>
          </p:cNvSpPr>
          <p:nvPr>
            <p:ph type="body" sz="quarter" idx="13"/>
          </p:nvPr>
        </p:nvSpPr>
        <p:spPr>
          <a:xfrm>
            <a:off x="720000" y="3736112"/>
            <a:ext cx="8572500" cy="336516"/>
          </a:xfrm>
        </p:spPr>
        <p:txBody>
          <a:bodyPr tIns="0">
            <a:normAutofit/>
          </a:bodyPr>
          <a:lstStyle>
            <a:lvl1pPr marL="0" indent="0">
              <a:spcBef>
                <a:spcPts val="0"/>
              </a:spcBef>
              <a:buFontTx/>
              <a:buNone/>
              <a:defRPr sz="1800">
                <a:solidFill>
                  <a:srgbClr val="FFFFFF"/>
                </a:solidFill>
              </a:defRPr>
            </a:lvl1pPr>
          </a:lstStyle>
          <a:p>
            <a:pPr lvl="0"/>
            <a:r>
              <a:rPr lang="en-US" dirty="0" smtClean="0"/>
              <a:t>Click to edit Master text styles</a:t>
            </a:r>
          </a:p>
        </p:txBody>
      </p:sp>
      <p:sp>
        <p:nvSpPr>
          <p:cNvPr id="14" name="Text Placeholder 13"/>
          <p:cNvSpPr>
            <a:spLocks noGrp="1"/>
          </p:cNvSpPr>
          <p:nvPr>
            <p:ph type="body" sz="quarter" idx="14"/>
          </p:nvPr>
        </p:nvSpPr>
        <p:spPr>
          <a:xfrm>
            <a:off x="720000" y="4006696"/>
            <a:ext cx="8566150" cy="1503836"/>
          </a:xfrm>
        </p:spPr>
        <p:txBody>
          <a:bodyPr tIns="0">
            <a:noAutofit/>
          </a:bodyPr>
          <a:lstStyle>
            <a:lvl1pPr marL="0" indent="0">
              <a:spcBef>
                <a:spcPts val="0"/>
              </a:spcBef>
              <a:buFontTx/>
              <a:buNone/>
              <a:defRPr sz="1800">
                <a:solidFill>
                  <a:srgbClr val="E7E7E7"/>
                </a:solidFill>
              </a:defRPr>
            </a:lvl1pPr>
          </a:lstStyle>
          <a:p>
            <a:pPr lvl="0"/>
            <a:r>
              <a:rPr lang="en-US" dirty="0" smtClean="0"/>
              <a:t>Click to edit Master text styles</a:t>
            </a: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nformal Cover 9">
    <p:spTree>
      <p:nvGrpSpPr>
        <p:cNvPr id="1" name=""/>
        <p:cNvGrpSpPr/>
        <p:nvPr/>
      </p:nvGrpSpPr>
      <p:grpSpPr>
        <a:xfrm>
          <a:off x="0" y="0"/>
          <a:ext cx="0" cy="0"/>
          <a:chOff x="0" y="0"/>
          <a:chExt cx="0" cy="0"/>
        </a:xfrm>
      </p:grpSpPr>
      <p:sp>
        <p:nvSpPr>
          <p:cNvPr id="7" name="Rectangle 6"/>
          <p:cNvSpPr/>
          <p:nvPr userDrawn="1"/>
        </p:nvSpPr>
        <p:spPr>
          <a:xfrm>
            <a:off x="293688" y="2243138"/>
            <a:ext cx="8567737" cy="4140200"/>
          </a:xfrm>
          <a:prstGeom prst="rect">
            <a:avLst/>
          </a:prstGeom>
          <a:solidFill>
            <a:srgbClr val="E7B513"/>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defTabSz="457177"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720000" y="2527408"/>
            <a:ext cx="8571838" cy="443030"/>
          </a:xfrm>
        </p:spPr>
        <p:txBody>
          <a:bodyPr tIns="0" anchor="t"/>
          <a:lstStyle>
            <a:lvl1pPr>
              <a:defRPr>
                <a:solidFill>
                  <a:srgbClr val="002147"/>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720000" y="3012228"/>
            <a:ext cx="8572500" cy="546100"/>
          </a:xfrm>
        </p:spPr>
        <p:txBody>
          <a:bodyPr tIns="0">
            <a:normAutofit/>
          </a:bodyPr>
          <a:lstStyle>
            <a:lvl1pPr marL="0" indent="0">
              <a:spcBef>
                <a:spcPts val="0"/>
              </a:spcBef>
              <a:buFontTx/>
              <a:buNone/>
              <a:defRPr sz="2600" b="0" i="0">
                <a:solidFill>
                  <a:srgbClr val="FFFFFF"/>
                </a:solidFill>
              </a:defRPr>
            </a:lvl1pPr>
          </a:lstStyle>
          <a:p>
            <a:pPr lvl="0"/>
            <a:r>
              <a:rPr lang="en-US" dirty="0" smtClean="0"/>
              <a:t>Click to edit Master text styles</a:t>
            </a:r>
          </a:p>
        </p:txBody>
      </p:sp>
      <p:sp>
        <p:nvSpPr>
          <p:cNvPr id="12" name="Text Placeholder 11"/>
          <p:cNvSpPr>
            <a:spLocks noGrp="1"/>
          </p:cNvSpPr>
          <p:nvPr>
            <p:ph type="body" sz="quarter" idx="13"/>
          </p:nvPr>
        </p:nvSpPr>
        <p:spPr>
          <a:xfrm>
            <a:off x="720000" y="3736112"/>
            <a:ext cx="8572500" cy="336516"/>
          </a:xfrm>
        </p:spPr>
        <p:txBody>
          <a:bodyPr tIns="0">
            <a:normAutofit/>
          </a:bodyPr>
          <a:lstStyle>
            <a:lvl1pPr marL="0" indent="0">
              <a:spcBef>
                <a:spcPts val="0"/>
              </a:spcBef>
              <a:buFontTx/>
              <a:buNone/>
              <a:defRPr sz="1800">
                <a:solidFill>
                  <a:srgbClr val="002147"/>
                </a:solidFill>
              </a:defRPr>
            </a:lvl1pPr>
          </a:lstStyle>
          <a:p>
            <a:pPr lvl="0"/>
            <a:r>
              <a:rPr lang="en-US" dirty="0" smtClean="0"/>
              <a:t>Click to edit Master text styles</a:t>
            </a:r>
          </a:p>
        </p:txBody>
      </p:sp>
      <p:sp>
        <p:nvSpPr>
          <p:cNvPr id="14" name="Text Placeholder 13"/>
          <p:cNvSpPr>
            <a:spLocks noGrp="1"/>
          </p:cNvSpPr>
          <p:nvPr>
            <p:ph type="body" sz="quarter" idx="14"/>
          </p:nvPr>
        </p:nvSpPr>
        <p:spPr>
          <a:xfrm>
            <a:off x="720000" y="4006696"/>
            <a:ext cx="8566150" cy="1503836"/>
          </a:xfrm>
        </p:spPr>
        <p:txBody>
          <a:bodyPr tIns="0">
            <a:noAutofit/>
          </a:bodyPr>
          <a:lstStyle>
            <a:lvl1pPr marL="0" indent="0">
              <a:spcBef>
                <a:spcPts val="0"/>
              </a:spcBef>
              <a:buFontTx/>
              <a:buNone/>
              <a:defRPr sz="1800">
                <a:solidFill>
                  <a:srgbClr val="FFFFFF"/>
                </a:solidFill>
              </a:defRPr>
            </a:lvl1pPr>
          </a:lstStyle>
          <a:p>
            <a:pPr lvl="0"/>
            <a:r>
              <a:rPr lang="en-US" dirty="0" smtClean="0"/>
              <a:t>Click to edit Master text styles</a:t>
            </a: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Informal Cover 10">
    <p:spTree>
      <p:nvGrpSpPr>
        <p:cNvPr id="1" name=""/>
        <p:cNvGrpSpPr/>
        <p:nvPr/>
      </p:nvGrpSpPr>
      <p:grpSpPr>
        <a:xfrm>
          <a:off x="0" y="0"/>
          <a:ext cx="0" cy="0"/>
          <a:chOff x="0" y="0"/>
          <a:chExt cx="0" cy="0"/>
        </a:xfrm>
      </p:grpSpPr>
      <p:sp>
        <p:nvSpPr>
          <p:cNvPr id="7" name="Rectangle 6"/>
          <p:cNvSpPr/>
          <p:nvPr userDrawn="1"/>
        </p:nvSpPr>
        <p:spPr>
          <a:xfrm>
            <a:off x="293688" y="2243138"/>
            <a:ext cx="8567737" cy="4140200"/>
          </a:xfrm>
          <a:prstGeom prst="rect">
            <a:avLst/>
          </a:prstGeom>
          <a:solidFill>
            <a:srgbClr val="4A1913"/>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defTabSz="457177"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720000" y="2527408"/>
            <a:ext cx="8571838" cy="443030"/>
          </a:xfrm>
        </p:spPr>
        <p:txBody>
          <a:bodyPr tIns="0" anchor="t"/>
          <a:lstStyle>
            <a:lvl1pPr>
              <a:defRPr>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720000" y="3012228"/>
            <a:ext cx="8572500" cy="546100"/>
          </a:xfrm>
        </p:spPr>
        <p:txBody>
          <a:bodyPr tIns="0">
            <a:normAutofit/>
          </a:bodyPr>
          <a:lstStyle>
            <a:lvl1pPr marL="0" indent="0">
              <a:spcBef>
                <a:spcPts val="0"/>
              </a:spcBef>
              <a:buFontTx/>
              <a:buNone/>
              <a:defRPr sz="2600" b="0" i="0">
                <a:solidFill>
                  <a:srgbClr val="E7E7E7"/>
                </a:solidFill>
              </a:defRPr>
            </a:lvl1pPr>
          </a:lstStyle>
          <a:p>
            <a:pPr lvl="0"/>
            <a:r>
              <a:rPr lang="en-US" dirty="0" smtClean="0"/>
              <a:t>Click to edit Master text styles</a:t>
            </a:r>
          </a:p>
        </p:txBody>
      </p:sp>
      <p:sp>
        <p:nvSpPr>
          <p:cNvPr id="12" name="Text Placeholder 11"/>
          <p:cNvSpPr>
            <a:spLocks noGrp="1"/>
          </p:cNvSpPr>
          <p:nvPr>
            <p:ph type="body" sz="quarter" idx="13"/>
          </p:nvPr>
        </p:nvSpPr>
        <p:spPr>
          <a:xfrm>
            <a:off x="720000" y="3736112"/>
            <a:ext cx="8572500" cy="336516"/>
          </a:xfrm>
        </p:spPr>
        <p:txBody>
          <a:bodyPr tIns="0">
            <a:normAutofit/>
          </a:bodyPr>
          <a:lstStyle>
            <a:lvl1pPr marL="0" indent="0">
              <a:spcBef>
                <a:spcPts val="0"/>
              </a:spcBef>
              <a:buFontTx/>
              <a:buNone/>
              <a:defRPr sz="1800">
                <a:solidFill>
                  <a:srgbClr val="FFFFFF"/>
                </a:solidFill>
              </a:defRPr>
            </a:lvl1pPr>
          </a:lstStyle>
          <a:p>
            <a:pPr lvl="0"/>
            <a:r>
              <a:rPr lang="en-US" dirty="0" smtClean="0"/>
              <a:t>Click to edit Master text styles</a:t>
            </a:r>
          </a:p>
        </p:txBody>
      </p:sp>
      <p:sp>
        <p:nvSpPr>
          <p:cNvPr id="14" name="Text Placeholder 13"/>
          <p:cNvSpPr>
            <a:spLocks noGrp="1"/>
          </p:cNvSpPr>
          <p:nvPr>
            <p:ph type="body" sz="quarter" idx="14"/>
          </p:nvPr>
        </p:nvSpPr>
        <p:spPr>
          <a:xfrm>
            <a:off x="720000" y="4006696"/>
            <a:ext cx="8566150" cy="1503836"/>
          </a:xfrm>
        </p:spPr>
        <p:txBody>
          <a:bodyPr tIns="0">
            <a:noAutofit/>
          </a:bodyPr>
          <a:lstStyle>
            <a:lvl1pPr marL="0" indent="0">
              <a:spcBef>
                <a:spcPts val="0"/>
              </a:spcBef>
              <a:buFontTx/>
              <a:buNone/>
              <a:defRPr sz="1800">
                <a:solidFill>
                  <a:srgbClr val="E7E7E7"/>
                </a:solidFill>
              </a:defRPr>
            </a:lvl1pPr>
          </a:lstStyle>
          <a:p>
            <a:pPr lvl="0"/>
            <a:r>
              <a:rPr lang="en-US" dirty="0" smtClean="0"/>
              <a:t>Click to edit Master text styles</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nformal Cover 11">
    <p:spTree>
      <p:nvGrpSpPr>
        <p:cNvPr id="1" name=""/>
        <p:cNvGrpSpPr/>
        <p:nvPr/>
      </p:nvGrpSpPr>
      <p:grpSpPr>
        <a:xfrm>
          <a:off x="0" y="0"/>
          <a:ext cx="0" cy="0"/>
          <a:chOff x="0" y="0"/>
          <a:chExt cx="0" cy="0"/>
        </a:xfrm>
      </p:grpSpPr>
      <p:sp>
        <p:nvSpPr>
          <p:cNvPr id="7" name="Rectangle 6"/>
          <p:cNvSpPr/>
          <p:nvPr userDrawn="1"/>
        </p:nvSpPr>
        <p:spPr>
          <a:xfrm>
            <a:off x="293688" y="2243138"/>
            <a:ext cx="8567737" cy="4140200"/>
          </a:xfrm>
          <a:prstGeom prst="rect">
            <a:avLst/>
          </a:prstGeom>
          <a:solidFill>
            <a:srgbClr val="E8D3A5"/>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defTabSz="457177"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720000" y="2527408"/>
            <a:ext cx="8571838" cy="443030"/>
          </a:xfrm>
        </p:spPr>
        <p:txBody>
          <a:bodyPr tIns="0" anchor="t"/>
          <a:lstStyle>
            <a:lvl1pPr>
              <a:defRPr>
                <a:solidFill>
                  <a:srgbClr val="002147"/>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720000" y="3012228"/>
            <a:ext cx="8572500" cy="546100"/>
          </a:xfrm>
        </p:spPr>
        <p:txBody>
          <a:bodyPr tIns="0">
            <a:normAutofit/>
          </a:bodyPr>
          <a:lstStyle>
            <a:lvl1pPr marL="0" indent="0">
              <a:spcBef>
                <a:spcPts val="0"/>
              </a:spcBef>
              <a:buFontTx/>
              <a:buNone/>
              <a:defRPr sz="2600" b="0" i="0">
                <a:solidFill>
                  <a:srgbClr val="747679"/>
                </a:solidFill>
              </a:defRPr>
            </a:lvl1pPr>
          </a:lstStyle>
          <a:p>
            <a:pPr lvl="0"/>
            <a:r>
              <a:rPr lang="en-US" dirty="0" smtClean="0"/>
              <a:t>Click to edit Master text styles</a:t>
            </a:r>
          </a:p>
        </p:txBody>
      </p:sp>
      <p:sp>
        <p:nvSpPr>
          <p:cNvPr id="12" name="Text Placeholder 11"/>
          <p:cNvSpPr>
            <a:spLocks noGrp="1"/>
          </p:cNvSpPr>
          <p:nvPr>
            <p:ph type="body" sz="quarter" idx="13"/>
          </p:nvPr>
        </p:nvSpPr>
        <p:spPr>
          <a:xfrm>
            <a:off x="720000" y="3736112"/>
            <a:ext cx="8572500" cy="336516"/>
          </a:xfrm>
        </p:spPr>
        <p:txBody>
          <a:bodyPr tIns="0">
            <a:normAutofit/>
          </a:bodyPr>
          <a:lstStyle>
            <a:lvl1pPr marL="0" indent="0">
              <a:spcBef>
                <a:spcPts val="0"/>
              </a:spcBef>
              <a:buFontTx/>
              <a:buNone/>
              <a:defRPr sz="1800">
                <a:solidFill>
                  <a:srgbClr val="002147"/>
                </a:solidFill>
              </a:defRPr>
            </a:lvl1pPr>
          </a:lstStyle>
          <a:p>
            <a:pPr lvl="0"/>
            <a:r>
              <a:rPr lang="en-US" dirty="0" smtClean="0"/>
              <a:t>Click to edit Master text styles</a:t>
            </a:r>
          </a:p>
        </p:txBody>
      </p:sp>
      <p:sp>
        <p:nvSpPr>
          <p:cNvPr id="14" name="Text Placeholder 13"/>
          <p:cNvSpPr>
            <a:spLocks noGrp="1"/>
          </p:cNvSpPr>
          <p:nvPr>
            <p:ph type="body" sz="quarter" idx="14"/>
          </p:nvPr>
        </p:nvSpPr>
        <p:spPr>
          <a:xfrm>
            <a:off x="720000" y="4006696"/>
            <a:ext cx="8566150" cy="1503836"/>
          </a:xfrm>
        </p:spPr>
        <p:txBody>
          <a:bodyPr tIns="0">
            <a:noAutofit/>
          </a:bodyPr>
          <a:lstStyle>
            <a:lvl1pPr marL="0" indent="0">
              <a:spcBef>
                <a:spcPts val="0"/>
              </a:spcBef>
              <a:buFontTx/>
              <a:buNone/>
              <a:defRPr sz="1800">
                <a:solidFill>
                  <a:srgbClr val="747679"/>
                </a:solidFill>
              </a:defRPr>
            </a:lvl1pPr>
          </a:lstStyle>
          <a:p>
            <a:pPr lvl="0"/>
            <a:r>
              <a:rPr lang="en-US" dirty="0" smtClean="0"/>
              <a:t>Click to edit Master text styles</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nformal Cover 12">
    <p:spTree>
      <p:nvGrpSpPr>
        <p:cNvPr id="1" name=""/>
        <p:cNvGrpSpPr/>
        <p:nvPr/>
      </p:nvGrpSpPr>
      <p:grpSpPr>
        <a:xfrm>
          <a:off x="0" y="0"/>
          <a:ext cx="0" cy="0"/>
          <a:chOff x="0" y="0"/>
          <a:chExt cx="0" cy="0"/>
        </a:xfrm>
      </p:grpSpPr>
      <p:sp>
        <p:nvSpPr>
          <p:cNvPr id="7" name="Rectangle 6"/>
          <p:cNvSpPr/>
          <p:nvPr userDrawn="1"/>
        </p:nvSpPr>
        <p:spPr>
          <a:xfrm>
            <a:off x="293688" y="2243138"/>
            <a:ext cx="8567737" cy="4140200"/>
          </a:xfrm>
          <a:prstGeom prst="rect">
            <a:avLst/>
          </a:prstGeom>
          <a:solidFill>
            <a:srgbClr val="DC91AE"/>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defTabSz="457177"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720000" y="2527408"/>
            <a:ext cx="8571838" cy="443030"/>
          </a:xfrm>
        </p:spPr>
        <p:txBody>
          <a:bodyPr tIns="0" anchor="t"/>
          <a:lstStyle>
            <a:lvl1pPr>
              <a:defRPr>
                <a:solidFill>
                  <a:srgbClr val="002147"/>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720000" y="3012228"/>
            <a:ext cx="8572500" cy="546100"/>
          </a:xfrm>
        </p:spPr>
        <p:txBody>
          <a:bodyPr tIns="0">
            <a:normAutofit/>
          </a:bodyPr>
          <a:lstStyle>
            <a:lvl1pPr marL="0" indent="0">
              <a:spcBef>
                <a:spcPts val="0"/>
              </a:spcBef>
              <a:buFontTx/>
              <a:buNone/>
              <a:defRPr sz="2600" b="0" i="0">
                <a:solidFill>
                  <a:srgbClr val="FFFFFF"/>
                </a:solidFill>
              </a:defRPr>
            </a:lvl1pPr>
          </a:lstStyle>
          <a:p>
            <a:pPr lvl="0"/>
            <a:r>
              <a:rPr lang="en-US" dirty="0" smtClean="0"/>
              <a:t>Click to edit Master text styles</a:t>
            </a:r>
          </a:p>
        </p:txBody>
      </p:sp>
      <p:sp>
        <p:nvSpPr>
          <p:cNvPr id="12" name="Text Placeholder 11"/>
          <p:cNvSpPr>
            <a:spLocks noGrp="1"/>
          </p:cNvSpPr>
          <p:nvPr>
            <p:ph type="body" sz="quarter" idx="13"/>
          </p:nvPr>
        </p:nvSpPr>
        <p:spPr>
          <a:xfrm>
            <a:off x="720000" y="3736112"/>
            <a:ext cx="8572500" cy="336516"/>
          </a:xfrm>
        </p:spPr>
        <p:txBody>
          <a:bodyPr tIns="0">
            <a:normAutofit/>
          </a:bodyPr>
          <a:lstStyle>
            <a:lvl1pPr marL="0" indent="0">
              <a:spcBef>
                <a:spcPts val="0"/>
              </a:spcBef>
              <a:buFontTx/>
              <a:buNone/>
              <a:defRPr sz="1800">
                <a:solidFill>
                  <a:srgbClr val="002147"/>
                </a:solidFill>
              </a:defRPr>
            </a:lvl1pPr>
          </a:lstStyle>
          <a:p>
            <a:pPr lvl="0"/>
            <a:r>
              <a:rPr lang="en-US" dirty="0" smtClean="0"/>
              <a:t>Click to edit Master text styles</a:t>
            </a:r>
          </a:p>
        </p:txBody>
      </p:sp>
      <p:sp>
        <p:nvSpPr>
          <p:cNvPr id="14" name="Text Placeholder 13"/>
          <p:cNvSpPr>
            <a:spLocks noGrp="1"/>
          </p:cNvSpPr>
          <p:nvPr>
            <p:ph type="body" sz="quarter" idx="14"/>
          </p:nvPr>
        </p:nvSpPr>
        <p:spPr>
          <a:xfrm>
            <a:off x="720000" y="4006696"/>
            <a:ext cx="8566150" cy="1503836"/>
          </a:xfrm>
        </p:spPr>
        <p:txBody>
          <a:bodyPr tIns="0">
            <a:noAutofit/>
          </a:bodyPr>
          <a:lstStyle>
            <a:lvl1pPr marL="0" indent="0">
              <a:spcBef>
                <a:spcPts val="0"/>
              </a:spcBef>
              <a:buFontTx/>
              <a:buNone/>
              <a:defRPr sz="1800">
                <a:solidFill>
                  <a:srgbClr val="FFFFFF"/>
                </a:solidFill>
              </a:defRPr>
            </a:lvl1pPr>
          </a:lstStyle>
          <a:p>
            <a:pPr lvl="0"/>
            <a:r>
              <a:rPr lang="en-US" dirty="0" smtClean="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nformal Cover 13">
    <p:spTree>
      <p:nvGrpSpPr>
        <p:cNvPr id="1" name=""/>
        <p:cNvGrpSpPr/>
        <p:nvPr/>
      </p:nvGrpSpPr>
      <p:grpSpPr>
        <a:xfrm>
          <a:off x="0" y="0"/>
          <a:ext cx="0" cy="0"/>
          <a:chOff x="0" y="0"/>
          <a:chExt cx="0" cy="0"/>
        </a:xfrm>
      </p:grpSpPr>
      <p:sp>
        <p:nvSpPr>
          <p:cNvPr id="7" name="Rectangle 6"/>
          <p:cNvSpPr/>
          <p:nvPr userDrawn="1"/>
        </p:nvSpPr>
        <p:spPr>
          <a:xfrm>
            <a:off x="293688" y="2243138"/>
            <a:ext cx="8567737" cy="4140200"/>
          </a:xfrm>
          <a:prstGeom prst="rect">
            <a:avLst/>
          </a:prstGeom>
          <a:solidFill>
            <a:srgbClr val="717EBD"/>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defTabSz="457177"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720000" y="2527408"/>
            <a:ext cx="8571838" cy="443030"/>
          </a:xfrm>
        </p:spPr>
        <p:txBody>
          <a:bodyPr tIns="0" anchor="t"/>
          <a:lstStyle>
            <a:lvl1pPr>
              <a:defRPr>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720000" y="3012228"/>
            <a:ext cx="8572500" cy="546100"/>
          </a:xfrm>
        </p:spPr>
        <p:txBody>
          <a:bodyPr tIns="0">
            <a:normAutofit/>
          </a:bodyPr>
          <a:lstStyle>
            <a:lvl1pPr marL="0" indent="0">
              <a:spcBef>
                <a:spcPts val="0"/>
              </a:spcBef>
              <a:buFontTx/>
              <a:buNone/>
              <a:defRPr sz="2600" b="0" i="0">
                <a:solidFill>
                  <a:srgbClr val="E7E7E7"/>
                </a:solidFill>
              </a:defRPr>
            </a:lvl1pPr>
          </a:lstStyle>
          <a:p>
            <a:pPr lvl="0"/>
            <a:r>
              <a:rPr lang="en-US" dirty="0" smtClean="0"/>
              <a:t>Click to edit Master text styles</a:t>
            </a:r>
          </a:p>
        </p:txBody>
      </p:sp>
      <p:sp>
        <p:nvSpPr>
          <p:cNvPr id="12" name="Text Placeholder 11"/>
          <p:cNvSpPr>
            <a:spLocks noGrp="1"/>
          </p:cNvSpPr>
          <p:nvPr>
            <p:ph type="body" sz="quarter" idx="13"/>
          </p:nvPr>
        </p:nvSpPr>
        <p:spPr>
          <a:xfrm>
            <a:off x="720000" y="3736112"/>
            <a:ext cx="8572500" cy="336516"/>
          </a:xfrm>
        </p:spPr>
        <p:txBody>
          <a:bodyPr tIns="0">
            <a:normAutofit/>
          </a:bodyPr>
          <a:lstStyle>
            <a:lvl1pPr marL="0" indent="0">
              <a:spcBef>
                <a:spcPts val="0"/>
              </a:spcBef>
              <a:buFontTx/>
              <a:buNone/>
              <a:defRPr sz="1800">
                <a:solidFill>
                  <a:srgbClr val="FFFFFF"/>
                </a:solidFill>
              </a:defRPr>
            </a:lvl1pPr>
          </a:lstStyle>
          <a:p>
            <a:pPr lvl="0"/>
            <a:r>
              <a:rPr lang="en-US" dirty="0" smtClean="0"/>
              <a:t>Click to edit Master text styles</a:t>
            </a:r>
          </a:p>
        </p:txBody>
      </p:sp>
      <p:sp>
        <p:nvSpPr>
          <p:cNvPr id="14" name="Text Placeholder 13"/>
          <p:cNvSpPr>
            <a:spLocks noGrp="1"/>
          </p:cNvSpPr>
          <p:nvPr>
            <p:ph type="body" sz="quarter" idx="14"/>
          </p:nvPr>
        </p:nvSpPr>
        <p:spPr>
          <a:xfrm>
            <a:off x="720000" y="4006696"/>
            <a:ext cx="8566150" cy="1503836"/>
          </a:xfrm>
        </p:spPr>
        <p:txBody>
          <a:bodyPr tIns="0">
            <a:noAutofit/>
          </a:bodyPr>
          <a:lstStyle>
            <a:lvl1pPr marL="0" indent="0">
              <a:spcBef>
                <a:spcPts val="0"/>
              </a:spcBef>
              <a:buFontTx/>
              <a:buNone/>
              <a:defRPr sz="1800">
                <a:solidFill>
                  <a:srgbClr val="E7E7E7"/>
                </a:solidFill>
              </a:defRPr>
            </a:lvl1pPr>
          </a:lstStyle>
          <a:p>
            <a:pPr lvl="0"/>
            <a:r>
              <a:rPr lang="en-US" dirty="0" smtClean="0"/>
              <a:t>Click to edit Master text styles</a:t>
            </a: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nformal Cover 14">
    <p:spTree>
      <p:nvGrpSpPr>
        <p:cNvPr id="1" name=""/>
        <p:cNvGrpSpPr/>
        <p:nvPr/>
      </p:nvGrpSpPr>
      <p:grpSpPr>
        <a:xfrm>
          <a:off x="0" y="0"/>
          <a:ext cx="0" cy="0"/>
          <a:chOff x="0" y="0"/>
          <a:chExt cx="0" cy="0"/>
        </a:xfrm>
      </p:grpSpPr>
      <p:sp>
        <p:nvSpPr>
          <p:cNvPr id="7" name="Rectangle 6"/>
          <p:cNvSpPr/>
          <p:nvPr userDrawn="1"/>
        </p:nvSpPr>
        <p:spPr>
          <a:xfrm>
            <a:off x="293688" y="2243138"/>
            <a:ext cx="8567737" cy="4140200"/>
          </a:xfrm>
          <a:prstGeom prst="rect">
            <a:avLst/>
          </a:prstGeom>
          <a:solidFill>
            <a:srgbClr val="E7E7E7"/>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defTabSz="457177"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720000" y="2527408"/>
            <a:ext cx="8571838" cy="443030"/>
          </a:xfrm>
        </p:spPr>
        <p:txBody>
          <a:bodyPr tIns="0" anchor="t"/>
          <a:lstStyle>
            <a:lvl1pPr>
              <a:defRPr>
                <a:solidFill>
                  <a:srgbClr val="002147"/>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720000" y="3012228"/>
            <a:ext cx="8572500" cy="546100"/>
          </a:xfrm>
        </p:spPr>
        <p:txBody>
          <a:bodyPr tIns="0">
            <a:normAutofit/>
          </a:bodyPr>
          <a:lstStyle>
            <a:lvl1pPr marL="0" indent="0">
              <a:spcBef>
                <a:spcPts val="0"/>
              </a:spcBef>
              <a:buFontTx/>
              <a:buNone/>
              <a:defRPr sz="2600" b="0" i="0">
                <a:solidFill>
                  <a:srgbClr val="747679"/>
                </a:solidFill>
              </a:defRPr>
            </a:lvl1pPr>
          </a:lstStyle>
          <a:p>
            <a:pPr lvl="0"/>
            <a:r>
              <a:rPr lang="en-US" dirty="0" smtClean="0"/>
              <a:t>Click to edit Master text styles</a:t>
            </a:r>
          </a:p>
        </p:txBody>
      </p:sp>
      <p:sp>
        <p:nvSpPr>
          <p:cNvPr id="12" name="Text Placeholder 11"/>
          <p:cNvSpPr>
            <a:spLocks noGrp="1"/>
          </p:cNvSpPr>
          <p:nvPr>
            <p:ph type="body" sz="quarter" idx="13"/>
          </p:nvPr>
        </p:nvSpPr>
        <p:spPr>
          <a:xfrm>
            <a:off x="720000" y="3736112"/>
            <a:ext cx="8572500" cy="336516"/>
          </a:xfrm>
        </p:spPr>
        <p:txBody>
          <a:bodyPr tIns="0">
            <a:normAutofit/>
          </a:bodyPr>
          <a:lstStyle>
            <a:lvl1pPr marL="0" indent="0">
              <a:spcBef>
                <a:spcPts val="0"/>
              </a:spcBef>
              <a:buFontTx/>
              <a:buNone/>
              <a:defRPr sz="1800">
                <a:solidFill>
                  <a:srgbClr val="002147"/>
                </a:solidFill>
              </a:defRPr>
            </a:lvl1pPr>
          </a:lstStyle>
          <a:p>
            <a:pPr lvl="0"/>
            <a:r>
              <a:rPr lang="en-US" dirty="0" smtClean="0"/>
              <a:t>Click to edit Master text styles</a:t>
            </a:r>
          </a:p>
        </p:txBody>
      </p:sp>
      <p:sp>
        <p:nvSpPr>
          <p:cNvPr id="14" name="Text Placeholder 13"/>
          <p:cNvSpPr>
            <a:spLocks noGrp="1"/>
          </p:cNvSpPr>
          <p:nvPr>
            <p:ph type="body" sz="quarter" idx="14"/>
          </p:nvPr>
        </p:nvSpPr>
        <p:spPr>
          <a:xfrm>
            <a:off x="720000" y="4006696"/>
            <a:ext cx="8566150" cy="1503836"/>
          </a:xfrm>
        </p:spPr>
        <p:txBody>
          <a:bodyPr tIns="0">
            <a:noAutofit/>
          </a:bodyPr>
          <a:lstStyle>
            <a:lvl1pPr marL="0" indent="0">
              <a:spcBef>
                <a:spcPts val="0"/>
              </a:spcBef>
              <a:buFontTx/>
              <a:buNone/>
              <a:defRPr sz="1800">
                <a:solidFill>
                  <a:srgbClr val="747679"/>
                </a:solidFill>
              </a:defRPr>
            </a:lvl1pPr>
          </a:lstStyle>
          <a:p>
            <a:pPr lvl="0"/>
            <a:r>
              <a:rPr lang="en-US" dirty="0" smtClean="0"/>
              <a:t>Click to edit Master text styles</a:t>
            </a: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Agenda 1">
    <p:bg>
      <p:bgPr>
        <a:solidFill>
          <a:srgbClr val="747679"/>
        </a:solidFill>
        <a:effectLst/>
      </p:bgPr>
    </p:bg>
    <p:spTree>
      <p:nvGrpSpPr>
        <p:cNvPr id="1" name=""/>
        <p:cNvGrpSpPr/>
        <p:nvPr/>
      </p:nvGrpSpPr>
      <p:grpSpPr>
        <a:xfrm>
          <a:off x="0" y="0"/>
          <a:ext cx="0" cy="0"/>
          <a:chOff x="0" y="0"/>
          <a:chExt cx="0" cy="0"/>
        </a:xfrm>
      </p:grpSpPr>
      <p:cxnSp>
        <p:nvCxnSpPr>
          <p:cNvPr id="5" name="Straight Connector 5"/>
          <p:cNvCxnSpPr/>
          <p:nvPr userDrawn="1"/>
        </p:nvCxnSpPr>
        <p:spPr>
          <a:xfrm>
            <a:off x="287338" y="1917700"/>
            <a:ext cx="8569325" cy="1588"/>
          </a:xfrm>
          <a:prstGeom prst="line">
            <a:avLst/>
          </a:prstGeom>
          <a:ln w="762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287338" y="1269657"/>
            <a:ext cx="6936756" cy="485775"/>
          </a:xfrm>
        </p:spPr>
        <p:txBody>
          <a:bodyPr tIns="0">
            <a:noAutofit/>
          </a:bodyPr>
          <a:lstStyle>
            <a:lvl1pPr marL="0" indent="0" algn="l">
              <a:spcBef>
                <a:spcPts val="0"/>
              </a:spcBef>
              <a:buFontTx/>
              <a:buNone/>
              <a:defRPr sz="2600" b="1">
                <a:solidFill>
                  <a:srgbClr val="E7E7E7"/>
                </a:solidFill>
                <a:latin typeface="+mj-lt"/>
              </a:defRPr>
            </a:lvl1pPr>
          </a:lstStyle>
          <a:p>
            <a:pPr lvl="0"/>
            <a:r>
              <a:rPr lang="en-US" dirty="0" smtClean="0"/>
              <a:t>Click to edit Master text styles</a:t>
            </a:r>
          </a:p>
        </p:txBody>
      </p:sp>
      <p:sp>
        <p:nvSpPr>
          <p:cNvPr id="10" name="Text Placeholder 9"/>
          <p:cNvSpPr>
            <a:spLocks noGrp="1"/>
          </p:cNvSpPr>
          <p:nvPr>
            <p:ph type="body" sz="quarter" idx="13"/>
          </p:nvPr>
        </p:nvSpPr>
        <p:spPr>
          <a:xfrm>
            <a:off x="287338" y="2123512"/>
            <a:ext cx="8569325" cy="396875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Agenda 2">
    <p:bg>
      <p:bgPr>
        <a:solidFill>
          <a:srgbClr val="0082C0"/>
        </a:solidFill>
        <a:effectLst/>
      </p:bgPr>
    </p:bg>
    <p:spTree>
      <p:nvGrpSpPr>
        <p:cNvPr id="1" name=""/>
        <p:cNvGrpSpPr/>
        <p:nvPr/>
      </p:nvGrpSpPr>
      <p:grpSpPr>
        <a:xfrm>
          <a:off x="0" y="0"/>
          <a:ext cx="0" cy="0"/>
          <a:chOff x="0" y="0"/>
          <a:chExt cx="0" cy="0"/>
        </a:xfrm>
      </p:grpSpPr>
      <p:cxnSp>
        <p:nvCxnSpPr>
          <p:cNvPr id="5" name="Straight Connector 6"/>
          <p:cNvCxnSpPr/>
          <p:nvPr userDrawn="1"/>
        </p:nvCxnSpPr>
        <p:spPr>
          <a:xfrm>
            <a:off x="287338" y="1917700"/>
            <a:ext cx="8569325" cy="1588"/>
          </a:xfrm>
          <a:prstGeom prst="line">
            <a:avLst/>
          </a:prstGeom>
          <a:ln w="762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287338" y="1269657"/>
            <a:ext cx="6936756" cy="485775"/>
          </a:xfrm>
        </p:spPr>
        <p:txBody>
          <a:bodyPr tIns="0">
            <a:noAutofit/>
          </a:bodyPr>
          <a:lstStyle>
            <a:lvl1pPr marL="0" indent="0" algn="l">
              <a:spcBef>
                <a:spcPts val="0"/>
              </a:spcBef>
              <a:buFontTx/>
              <a:buNone/>
              <a:defRPr sz="2600" b="1">
                <a:solidFill>
                  <a:srgbClr val="E7E7E7"/>
                </a:solidFill>
                <a:latin typeface="+mj-lt"/>
              </a:defRPr>
            </a:lvl1pPr>
          </a:lstStyle>
          <a:p>
            <a:pPr lvl="0"/>
            <a:r>
              <a:rPr lang="en-US" dirty="0" smtClean="0"/>
              <a:t>Click to edit Master text styles</a:t>
            </a:r>
          </a:p>
        </p:txBody>
      </p:sp>
      <p:sp>
        <p:nvSpPr>
          <p:cNvPr id="10" name="Text Placeholder 9"/>
          <p:cNvSpPr>
            <a:spLocks noGrp="1"/>
          </p:cNvSpPr>
          <p:nvPr>
            <p:ph type="body" sz="quarter" idx="13"/>
          </p:nvPr>
        </p:nvSpPr>
        <p:spPr>
          <a:xfrm>
            <a:off x="287338" y="2123512"/>
            <a:ext cx="8569325" cy="396875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tent/Agenda 3">
    <p:bg>
      <p:bgPr>
        <a:solidFill>
          <a:srgbClr val="9C132E"/>
        </a:solidFill>
        <a:effectLst/>
      </p:bgPr>
    </p:bg>
    <p:spTree>
      <p:nvGrpSpPr>
        <p:cNvPr id="1" name=""/>
        <p:cNvGrpSpPr/>
        <p:nvPr/>
      </p:nvGrpSpPr>
      <p:grpSpPr>
        <a:xfrm>
          <a:off x="0" y="0"/>
          <a:ext cx="0" cy="0"/>
          <a:chOff x="0" y="0"/>
          <a:chExt cx="0" cy="0"/>
        </a:xfrm>
      </p:grpSpPr>
      <p:cxnSp>
        <p:nvCxnSpPr>
          <p:cNvPr id="5" name="Straight Connector 6"/>
          <p:cNvCxnSpPr/>
          <p:nvPr userDrawn="1"/>
        </p:nvCxnSpPr>
        <p:spPr>
          <a:xfrm>
            <a:off x="287338" y="1917700"/>
            <a:ext cx="8569325" cy="1588"/>
          </a:xfrm>
          <a:prstGeom prst="line">
            <a:avLst/>
          </a:prstGeom>
          <a:ln w="7620" cap="flat" cmpd="sng" algn="ctr">
            <a:solidFill>
              <a:srgbClr val="E7E7E7"/>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287338" y="1269657"/>
            <a:ext cx="6936756" cy="485775"/>
          </a:xfrm>
        </p:spPr>
        <p:txBody>
          <a:bodyPr tIns="0">
            <a:noAutofit/>
          </a:bodyPr>
          <a:lstStyle>
            <a:lvl1pPr marL="0" indent="0" algn="l">
              <a:spcBef>
                <a:spcPts val="0"/>
              </a:spcBef>
              <a:buFontTx/>
              <a:buNone/>
              <a:defRPr sz="2600" b="1">
                <a:solidFill>
                  <a:srgbClr val="E7E7E7"/>
                </a:solidFill>
                <a:latin typeface="+mj-lt"/>
              </a:defRPr>
            </a:lvl1pPr>
          </a:lstStyle>
          <a:p>
            <a:pPr lvl="0"/>
            <a:r>
              <a:rPr lang="en-US" dirty="0" smtClean="0"/>
              <a:t>Click to edit Master text styles</a:t>
            </a:r>
          </a:p>
        </p:txBody>
      </p:sp>
      <p:sp>
        <p:nvSpPr>
          <p:cNvPr id="10" name="Text Placeholder 9"/>
          <p:cNvSpPr>
            <a:spLocks noGrp="1"/>
          </p:cNvSpPr>
          <p:nvPr>
            <p:ph type="body" sz="quarter" idx="13"/>
          </p:nvPr>
        </p:nvSpPr>
        <p:spPr>
          <a:xfrm>
            <a:off x="287338" y="2123512"/>
            <a:ext cx="8569325" cy="396875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t/Agenda 4">
    <p:bg>
      <p:bgPr>
        <a:solidFill>
          <a:srgbClr val="5D4B0A"/>
        </a:solidFill>
        <a:effectLst/>
      </p:bgPr>
    </p:bg>
    <p:spTree>
      <p:nvGrpSpPr>
        <p:cNvPr id="1" name=""/>
        <p:cNvGrpSpPr/>
        <p:nvPr/>
      </p:nvGrpSpPr>
      <p:grpSpPr>
        <a:xfrm>
          <a:off x="0" y="0"/>
          <a:ext cx="0" cy="0"/>
          <a:chOff x="0" y="0"/>
          <a:chExt cx="0" cy="0"/>
        </a:xfrm>
      </p:grpSpPr>
      <p:cxnSp>
        <p:nvCxnSpPr>
          <p:cNvPr id="5" name="Straight Connector 6"/>
          <p:cNvCxnSpPr/>
          <p:nvPr userDrawn="1"/>
        </p:nvCxnSpPr>
        <p:spPr>
          <a:xfrm>
            <a:off x="287338" y="1917700"/>
            <a:ext cx="8569325" cy="1588"/>
          </a:xfrm>
          <a:prstGeom prst="line">
            <a:avLst/>
          </a:prstGeom>
          <a:ln w="7620" cap="flat" cmpd="sng" algn="ctr">
            <a:solidFill>
              <a:srgbClr val="E7E7E7"/>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287338" y="1269657"/>
            <a:ext cx="6936756" cy="485775"/>
          </a:xfrm>
        </p:spPr>
        <p:txBody>
          <a:bodyPr tIns="0">
            <a:noAutofit/>
          </a:bodyPr>
          <a:lstStyle>
            <a:lvl1pPr marL="0" indent="0" algn="l">
              <a:spcBef>
                <a:spcPts val="0"/>
              </a:spcBef>
              <a:buFontTx/>
              <a:buNone/>
              <a:defRPr sz="2600" b="1">
                <a:solidFill>
                  <a:srgbClr val="E7E7E7"/>
                </a:solidFill>
                <a:latin typeface="+mj-lt"/>
              </a:defRPr>
            </a:lvl1pPr>
          </a:lstStyle>
          <a:p>
            <a:pPr lvl="0"/>
            <a:r>
              <a:rPr lang="en-US" dirty="0" smtClean="0"/>
              <a:t>Click to edit Master text styles</a:t>
            </a:r>
          </a:p>
        </p:txBody>
      </p:sp>
      <p:sp>
        <p:nvSpPr>
          <p:cNvPr id="10" name="Text Placeholder 9"/>
          <p:cNvSpPr>
            <a:spLocks noGrp="1"/>
          </p:cNvSpPr>
          <p:nvPr>
            <p:ph type="body" sz="quarter" idx="13"/>
          </p:nvPr>
        </p:nvSpPr>
        <p:spPr>
          <a:xfrm>
            <a:off x="287338" y="2123512"/>
            <a:ext cx="8569325" cy="396875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Agenda 5">
    <p:bg>
      <p:bgPr>
        <a:solidFill>
          <a:srgbClr val="898A17"/>
        </a:solidFill>
        <a:effectLst/>
      </p:bgPr>
    </p:bg>
    <p:spTree>
      <p:nvGrpSpPr>
        <p:cNvPr id="1" name=""/>
        <p:cNvGrpSpPr/>
        <p:nvPr/>
      </p:nvGrpSpPr>
      <p:grpSpPr>
        <a:xfrm>
          <a:off x="0" y="0"/>
          <a:ext cx="0" cy="0"/>
          <a:chOff x="0" y="0"/>
          <a:chExt cx="0" cy="0"/>
        </a:xfrm>
      </p:grpSpPr>
      <p:cxnSp>
        <p:nvCxnSpPr>
          <p:cNvPr id="5" name="Straight Connector 5"/>
          <p:cNvCxnSpPr/>
          <p:nvPr userDrawn="1"/>
        </p:nvCxnSpPr>
        <p:spPr>
          <a:xfrm>
            <a:off x="287338" y="1917700"/>
            <a:ext cx="8569325" cy="1588"/>
          </a:xfrm>
          <a:prstGeom prst="line">
            <a:avLst/>
          </a:prstGeom>
          <a:ln w="762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287338" y="1269657"/>
            <a:ext cx="6936756" cy="485775"/>
          </a:xfrm>
        </p:spPr>
        <p:txBody>
          <a:bodyPr tIns="0">
            <a:noAutofit/>
          </a:bodyPr>
          <a:lstStyle>
            <a:lvl1pPr marL="0" indent="0" algn="l">
              <a:spcBef>
                <a:spcPts val="0"/>
              </a:spcBef>
              <a:buFontTx/>
              <a:buNone/>
              <a:defRPr sz="2600" b="1">
                <a:solidFill>
                  <a:srgbClr val="E7E7E7"/>
                </a:solidFill>
                <a:latin typeface="+mj-lt"/>
              </a:defRPr>
            </a:lvl1pPr>
          </a:lstStyle>
          <a:p>
            <a:pPr lvl="0"/>
            <a:r>
              <a:rPr lang="en-US" dirty="0" smtClean="0"/>
              <a:t>Click to edit Master text styles</a:t>
            </a:r>
          </a:p>
        </p:txBody>
      </p:sp>
      <p:sp>
        <p:nvSpPr>
          <p:cNvPr id="10" name="Text Placeholder 9"/>
          <p:cNvSpPr>
            <a:spLocks noGrp="1"/>
          </p:cNvSpPr>
          <p:nvPr>
            <p:ph type="body" sz="quarter" idx="13"/>
          </p:nvPr>
        </p:nvSpPr>
        <p:spPr>
          <a:xfrm>
            <a:off x="287338" y="2123512"/>
            <a:ext cx="8569325" cy="396875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t/Agenda 6">
    <p:bg>
      <p:bgPr>
        <a:solidFill>
          <a:srgbClr val="4B3242"/>
        </a:solidFill>
        <a:effectLst/>
      </p:bgPr>
    </p:bg>
    <p:spTree>
      <p:nvGrpSpPr>
        <p:cNvPr id="1" name=""/>
        <p:cNvGrpSpPr/>
        <p:nvPr/>
      </p:nvGrpSpPr>
      <p:grpSpPr>
        <a:xfrm>
          <a:off x="0" y="0"/>
          <a:ext cx="0" cy="0"/>
          <a:chOff x="0" y="0"/>
          <a:chExt cx="0" cy="0"/>
        </a:xfrm>
      </p:grpSpPr>
      <p:cxnSp>
        <p:nvCxnSpPr>
          <p:cNvPr id="5" name="Straight Connector 6"/>
          <p:cNvCxnSpPr/>
          <p:nvPr userDrawn="1"/>
        </p:nvCxnSpPr>
        <p:spPr>
          <a:xfrm>
            <a:off x="287338" y="1917700"/>
            <a:ext cx="8569325" cy="1588"/>
          </a:xfrm>
          <a:prstGeom prst="line">
            <a:avLst/>
          </a:prstGeom>
          <a:ln w="7620" cap="flat" cmpd="sng" algn="ctr">
            <a:solidFill>
              <a:srgbClr val="E7E7E7"/>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287338" y="1269657"/>
            <a:ext cx="6936756" cy="485775"/>
          </a:xfrm>
        </p:spPr>
        <p:txBody>
          <a:bodyPr tIns="0">
            <a:noAutofit/>
          </a:bodyPr>
          <a:lstStyle>
            <a:lvl1pPr marL="0" indent="0" algn="l">
              <a:spcBef>
                <a:spcPts val="0"/>
              </a:spcBef>
              <a:buFontTx/>
              <a:buNone/>
              <a:defRPr sz="2600" b="1">
                <a:solidFill>
                  <a:srgbClr val="E7E7E7"/>
                </a:solidFill>
                <a:latin typeface="+mj-lt"/>
              </a:defRPr>
            </a:lvl1pPr>
          </a:lstStyle>
          <a:p>
            <a:pPr lvl="0"/>
            <a:r>
              <a:rPr lang="en-US" dirty="0" smtClean="0"/>
              <a:t>Click to edit Master text styles</a:t>
            </a:r>
          </a:p>
        </p:txBody>
      </p:sp>
      <p:sp>
        <p:nvSpPr>
          <p:cNvPr id="10" name="Text Placeholder 9"/>
          <p:cNvSpPr>
            <a:spLocks noGrp="1"/>
          </p:cNvSpPr>
          <p:nvPr>
            <p:ph type="body" sz="quarter" idx="13"/>
          </p:nvPr>
        </p:nvSpPr>
        <p:spPr>
          <a:xfrm>
            <a:off x="287338" y="2123512"/>
            <a:ext cx="8569325" cy="396875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Agenda 7">
    <p:bg>
      <p:bgPr>
        <a:solidFill>
          <a:srgbClr val="BD7824"/>
        </a:solidFill>
        <a:effectLst/>
      </p:bgPr>
    </p:bg>
    <p:spTree>
      <p:nvGrpSpPr>
        <p:cNvPr id="1" name=""/>
        <p:cNvGrpSpPr/>
        <p:nvPr/>
      </p:nvGrpSpPr>
      <p:grpSpPr>
        <a:xfrm>
          <a:off x="0" y="0"/>
          <a:ext cx="0" cy="0"/>
          <a:chOff x="0" y="0"/>
          <a:chExt cx="0" cy="0"/>
        </a:xfrm>
      </p:grpSpPr>
      <p:cxnSp>
        <p:nvCxnSpPr>
          <p:cNvPr id="5" name="Straight Connector 5"/>
          <p:cNvCxnSpPr/>
          <p:nvPr userDrawn="1"/>
        </p:nvCxnSpPr>
        <p:spPr>
          <a:xfrm>
            <a:off x="287338" y="1917700"/>
            <a:ext cx="8569325" cy="1588"/>
          </a:xfrm>
          <a:prstGeom prst="line">
            <a:avLst/>
          </a:prstGeom>
          <a:ln w="762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287338" y="1269657"/>
            <a:ext cx="6936756" cy="485775"/>
          </a:xfrm>
        </p:spPr>
        <p:txBody>
          <a:bodyPr tIns="0">
            <a:noAutofit/>
          </a:bodyPr>
          <a:lstStyle>
            <a:lvl1pPr marL="0" indent="0" algn="l">
              <a:spcBef>
                <a:spcPts val="0"/>
              </a:spcBef>
              <a:buFontTx/>
              <a:buNone/>
              <a:defRPr sz="2600" b="1">
                <a:solidFill>
                  <a:srgbClr val="E7E7E7"/>
                </a:solidFill>
                <a:latin typeface="+mj-lt"/>
              </a:defRPr>
            </a:lvl1pPr>
          </a:lstStyle>
          <a:p>
            <a:pPr lvl="0"/>
            <a:r>
              <a:rPr lang="en-US" dirty="0" smtClean="0"/>
              <a:t>Click to edit Master text styles</a:t>
            </a:r>
          </a:p>
        </p:txBody>
      </p:sp>
      <p:sp>
        <p:nvSpPr>
          <p:cNvPr id="10" name="Text Placeholder 9"/>
          <p:cNvSpPr>
            <a:spLocks noGrp="1"/>
          </p:cNvSpPr>
          <p:nvPr>
            <p:ph type="body" sz="quarter" idx="13"/>
          </p:nvPr>
        </p:nvSpPr>
        <p:spPr>
          <a:xfrm>
            <a:off x="287338" y="2123512"/>
            <a:ext cx="8569325" cy="396875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Agenda 8">
    <p:bg>
      <p:bgPr>
        <a:solidFill>
          <a:srgbClr val="E7B51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147"/>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287338" y="1269657"/>
            <a:ext cx="6936756" cy="485775"/>
          </a:xfrm>
        </p:spPr>
        <p:txBody>
          <a:bodyPr tIns="0">
            <a:noAutofit/>
          </a:bodyPr>
          <a:lstStyle>
            <a:lvl1pPr marL="0" indent="0" algn="l">
              <a:spcBef>
                <a:spcPts val="0"/>
              </a:spcBef>
              <a:buFontTx/>
              <a:buNone/>
              <a:defRPr sz="2600" b="1">
                <a:solidFill>
                  <a:schemeClr val="bg1"/>
                </a:solidFill>
                <a:latin typeface="+mj-lt"/>
              </a:defRPr>
            </a:lvl1pPr>
          </a:lstStyle>
          <a:p>
            <a:pPr lvl="0"/>
            <a:r>
              <a:rPr lang="en-US" dirty="0" smtClean="0"/>
              <a:t>Click to edit Master text styles</a:t>
            </a:r>
          </a:p>
        </p:txBody>
      </p:sp>
      <p:sp>
        <p:nvSpPr>
          <p:cNvPr id="10" name="Text Placeholder 9"/>
          <p:cNvSpPr>
            <a:spLocks noGrp="1"/>
          </p:cNvSpPr>
          <p:nvPr>
            <p:ph type="body" sz="quarter" idx="13"/>
          </p:nvPr>
        </p:nvSpPr>
        <p:spPr>
          <a:xfrm>
            <a:off x="287338" y="2123512"/>
            <a:ext cx="8569325" cy="396875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3" indent="0">
              <a:buNone/>
              <a:defRPr sz="1600"/>
            </a:lvl3pPr>
            <a:lvl4pPr marL="1371530" indent="0">
              <a:buNone/>
              <a:defRPr sz="1400"/>
            </a:lvl4pPr>
            <a:lvl5pPr marL="1828706" indent="0">
              <a:buNone/>
              <a:defRPr sz="1400"/>
            </a:lvl5pPr>
            <a:lvl6pPr marL="2285883" indent="0">
              <a:buNone/>
              <a:defRPr sz="1400"/>
            </a:lvl6pPr>
            <a:lvl7pPr marL="2743060" indent="0">
              <a:buNone/>
              <a:defRPr sz="1400"/>
            </a:lvl7pPr>
            <a:lvl8pPr marL="3200236" indent="0">
              <a:buNone/>
              <a:defRPr sz="1400"/>
            </a:lvl8pPr>
            <a:lvl9pPr marL="3657413" indent="0">
              <a:buNone/>
              <a:defRPr sz="14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ent/Agenda 9">
    <p:bg>
      <p:bgPr>
        <a:solidFill>
          <a:srgbClr val="4A1913"/>
        </a:solidFill>
        <a:effectLst/>
      </p:bgPr>
    </p:bg>
    <p:spTree>
      <p:nvGrpSpPr>
        <p:cNvPr id="1" name=""/>
        <p:cNvGrpSpPr/>
        <p:nvPr/>
      </p:nvGrpSpPr>
      <p:grpSpPr>
        <a:xfrm>
          <a:off x="0" y="0"/>
          <a:ext cx="0" cy="0"/>
          <a:chOff x="0" y="0"/>
          <a:chExt cx="0" cy="0"/>
        </a:xfrm>
      </p:grpSpPr>
      <p:cxnSp>
        <p:nvCxnSpPr>
          <p:cNvPr id="5" name="Straight Connector 6"/>
          <p:cNvCxnSpPr/>
          <p:nvPr userDrawn="1"/>
        </p:nvCxnSpPr>
        <p:spPr>
          <a:xfrm>
            <a:off x="287338" y="1917700"/>
            <a:ext cx="8569325" cy="1588"/>
          </a:xfrm>
          <a:prstGeom prst="line">
            <a:avLst/>
          </a:prstGeom>
          <a:ln w="7620" cap="flat" cmpd="sng" algn="ctr">
            <a:solidFill>
              <a:srgbClr val="E7E7E7"/>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287338" y="1269657"/>
            <a:ext cx="6936756" cy="485775"/>
          </a:xfrm>
        </p:spPr>
        <p:txBody>
          <a:bodyPr tIns="0">
            <a:noAutofit/>
          </a:bodyPr>
          <a:lstStyle>
            <a:lvl1pPr marL="0" indent="0" algn="l">
              <a:spcBef>
                <a:spcPts val="0"/>
              </a:spcBef>
              <a:buFontTx/>
              <a:buNone/>
              <a:defRPr sz="2600" b="1">
                <a:solidFill>
                  <a:srgbClr val="E7E7E7"/>
                </a:solidFill>
                <a:latin typeface="+mj-lt"/>
              </a:defRPr>
            </a:lvl1pPr>
          </a:lstStyle>
          <a:p>
            <a:pPr lvl="0"/>
            <a:r>
              <a:rPr lang="en-US" dirty="0" smtClean="0"/>
              <a:t>Click to edit Master text styles</a:t>
            </a:r>
          </a:p>
        </p:txBody>
      </p:sp>
      <p:sp>
        <p:nvSpPr>
          <p:cNvPr id="10" name="Text Placeholder 9"/>
          <p:cNvSpPr>
            <a:spLocks noGrp="1"/>
          </p:cNvSpPr>
          <p:nvPr>
            <p:ph type="body" sz="quarter" idx="13"/>
          </p:nvPr>
        </p:nvSpPr>
        <p:spPr>
          <a:xfrm>
            <a:off x="287338" y="2123512"/>
            <a:ext cx="8569325" cy="396875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tent/Agenda 10">
    <p:bg>
      <p:bgPr>
        <a:solidFill>
          <a:srgbClr val="E8D3A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147"/>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287338" y="1269657"/>
            <a:ext cx="6936756" cy="485775"/>
          </a:xfrm>
        </p:spPr>
        <p:txBody>
          <a:bodyPr tIns="0">
            <a:noAutofit/>
          </a:bodyPr>
          <a:lstStyle>
            <a:lvl1pPr marL="0" indent="0" algn="l">
              <a:spcBef>
                <a:spcPts val="0"/>
              </a:spcBef>
              <a:buFontTx/>
              <a:buNone/>
              <a:defRPr sz="2600" b="1">
                <a:solidFill>
                  <a:srgbClr val="747679"/>
                </a:solidFill>
                <a:latin typeface="+mj-lt"/>
              </a:defRPr>
            </a:lvl1pPr>
          </a:lstStyle>
          <a:p>
            <a:pPr lvl="0"/>
            <a:r>
              <a:rPr lang="en-US" dirty="0" smtClean="0"/>
              <a:t>Click to edit Master text styles</a:t>
            </a:r>
          </a:p>
        </p:txBody>
      </p:sp>
      <p:sp>
        <p:nvSpPr>
          <p:cNvPr id="10" name="Text Placeholder 9"/>
          <p:cNvSpPr>
            <a:spLocks noGrp="1"/>
          </p:cNvSpPr>
          <p:nvPr>
            <p:ph type="body" sz="quarter" idx="13"/>
          </p:nvPr>
        </p:nvSpPr>
        <p:spPr>
          <a:xfrm>
            <a:off x="287338" y="2123512"/>
            <a:ext cx="8569325" cy="396875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tent/Agenda 11">
    <p:bg>
      <p:bgPr>
        <a:solidFill>
          <a:srgbClr val="DC91A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147"/>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287338" y="1269657"/>
            <a:ext cx="6936756" cy="485775"/>
          </a:xfrm>
        </p:spPr>
        <p:txBody>
          <a:bodyPr tIns="0">
            <a:noAutofit/>
          </a:bodyPr>
          <a:lstStyle>
            <a:lvl1pPr marL="0" indent="0" algn="l">
              <a:spcBef>
                <a:spcPts val="0"/>
              </a:spcBef>
              <a:buFontTx/>
              <a:buNone/>
              <a:defRPr sz="2600" b="1">
                <a:solidFill>
                  <a:srgbClr val="E7E7E7"/>
                </a:solidFill>
                <a:latin typeface="+mj-lt"/>
              </a:defRPr>
            </a:lvl1pPr>
          </a:lstStyle>
          <a:p>
            <a:pPr lvl="0"/>
            <a:r>
              <a:rPr lang="en-US" dirty="0" smtClean="0"/>
              <a:t>Click to edit Master text styles</a:t>
            </a:r>
          </a:p>
        </p:txBody>
      </p:sp>
      <p:sp>
        <p:nvSpPr>
          <p:cNvPr id="10" name="Text Placeholder 9"/>
          <p:cNvSpPr>
            <a:spLocks noGrp="1"/>
          </p:cNvSpPr>
          <p:nvPr>
            <p:ph type="body" sz="quarter" idx="13"/>
          </p:nvPr>
        </p:nvSpPr>
        <p:spPr>
          <a:xfrm>
            <a:off x="287338" y="2123512"/>
            <a:ext cx="8569325" cy="396875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Agenda 12">
    <p:bg>
      <p:bgPr>
        <a:solidFill>
          <a:srgbClr val="717EBD"/>
        </a:solidFill>
        <a:effectLst/>
      </p:bgPr>
    </p:bg>
    <p:spTree>
      <p:nvGrpSpPr>
        <p:cNvPr id="1" name=""/>
        <p:cNvGrpSpPr/>
        <p:nvPr/>
      </p:nvGrpSpPr>
      <p:grpSpPr>
        <a:xfrm>
          <a:off x="0" y="0"/>
          <a:ext cx="0" cy="0"/>
          <a:chOff x="0" y="0"/>
          <a:chExt cx="0" cy="0"/>
        </a:xfrm>
      </p:grpSpPr>
      <p:cxnSp>
        <p:nvCxnSpPr>
          <p:cNvPr id="5" name="Straight Connector 6"/>
          <p:cNvCxnSpPr/>
          <p:nvPr userDrawn="1"/>
        </p:nvCxnSpPr>
        <p:spPr>
          <a:xfrm>
            <a:off x="287338" y="1917700"/>
            <a:ext cx="8569325" cy="1588"/>
          </a:xfrm>
          <a:prstGeom prst="line">
            <a:avLst/>
          </a:prstGeom>
          <a:ln w="7620" cap="flat" cmpd="sng" algn="ctr">
            <a:solidFill>
              <a:srgbClr val="E7E7E7"/>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287338" y="1269657"/>
            <a:ext cx="6936756" cy="485775"/>
          </a:xfrm>
        </p:spPr>
        <p:txBody>
          <a:bodyPr tIns="0">
            <a:noAutofit/>
          </a:bodyPr>
          <a:lstStyle>
            <a:lvl1pPr marL="0" indent="0" algn="l">
              <a:spcBef>
                <a:spcPts val="0"/>
              </a:spcBef>
              <a:buFontTx/>
              <a:buNone/>
              <a:defRPr sz="2600" b="1">
                <a:solidFill>
                  <a:srgbClr val="E7E7E7"/>
                </a:solidFill>
                <a:latin typeface="+mj-lt"/>
              </a:defRPr>
            </a:lvl1pPr>
          </a:lstStyle>
          <a:p>
            <a:pPr lvl="0"/>
            <a:r>
              <a:rPr lang="en-US" dirty="0" smtClean="0"/>
              <a:t>Click to edit Master text styles</a:t>
            </a:r>
          </a:p>
        </p:txBody>
      </p:sp>
      <p:sp>
        <p:nvSpPr>
          <p:cNvPr id="10" name="Text Placeholder 9"/>
          <p:cNvSpPr>
            <a:spLocks noGrp="1"/>
          </p:cNvSpPr>
          <p:nvPr>
            <p:ph type="body" sz="quarter" idx="13"/>
          </p:nvPr>
        </p:nvSpPr>
        <p:spPr>
          <a:xfrm>
            <a:off x="287338" y="2123512"/>
            <a:ext cx="8569325" cy="396875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ntent/Agenda 13">
    <p:bg>
      <p:bgPr>
        <a:solidFill>
          <a:srgbClr val="E7E7E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147"/>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287338" y="1269657"/>
            <a:ext cx="6936756" cy="485775"/>
          </a:xfrm>
        </p:spPr>
        <p:txBody>
          <a:bodyPr tIns="0">
            <a:noAutofit/>
          </a:bodyPr>
          <a:lstStyle>
            <a:lvl1pPr marL="0" indent="0" algn="l">
              <a:spcBef>
                <a:spcPts val="0"/>
              </a:spcBef>
              <a:buFontTx/>
              <a:buNone/>
              <a:defRPr sz="2600" b="1">
                <a:solidFill>
                  <a:srgbClr val="747679"/>
                </a:solidFill>
                <a:latin typeface="+mj-lt"/>
              </a:defRPr>
            </a:lvl1pPr>
          </a:lstStyle>
          <a:p>
            <a:pPr lvl="0"/>
            <a:r>
              <a:rPr lang="en-US" dirty="0" smtClean="0"/>
              <a:t>Click to edit Master text styles</a:t>
            </a:r>
          </a:p>
        </p:txBody>
      </p:sp>
      <p:sp>
        <p:nvSpPr>
          <p:cNvPr id="10" name="Text Placeholder 9"/>
          <p:cNvSpPr>
            <a:spLocks noGrp="1"/>
          </p:cNvSpPr>
          <p:nvPr>
            <p:ph type="body" sz="quarter" idx="13"/>
          </p:nvPr>
        </p:nvSpPr>
        <p:spPr>
          <a:xfrm>
            <a:off x="287338" y="2123512"/>
            <a:ext cx="8569325" cy="396875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Gener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7" name="Text Placeholder 7"/>
          <p:cNvSpPr>
            <a:spLocks noGrp="1"/>
          </p:cNvSpPr>
          <p:nvPr>
            <p:ph type="body" sz="quarter" idx="13"/>
          </p:nvPr>
        </p:nvSpPr>
        <p:spPr>
          <a:xfrm>
            <a:off x="287338" y="1269657"/>
            <a:ext cx="6936756" cy="485775"/>
          </a:xfrm>
        </p:spPr>
        <p:txBody>
          <a:bodyPr tIns="0">
            <a:noAutofit/>
          </a:bodyPr>
          <a:lstStyle>
            <a:lvl1pPr marL="0" indent="0" algn="l">
              <a:spcBef>
                <a:spcPts val="0"/>
              </a:spcBef>
              <a:buFontTx/>
              <a:buNone/>
              <a:defRPr sz="2600" b="0">
                <a:solidFill>
                  <a:srgbClr val="747679"/>
                </a:solidFill>
                <a:latin typeface="+mj-lt"/>
              </a:defRPr>
            </a:lvl1pPr>
          </a:lstStyle>
          <a:p>
            <a:pPr lvl="0"/>
            <a:r>
              <a:rPr lang="en-US" dirty="0" smtClean="0"/>
              <a:t>Click to edit Master text styles</a:t>
            </a:r>
          </a:p>
        </p:txBody>
      </p:sp>
      <p:sp>
        <p:nvSpPr>
          <p:cNvPr id="9" name="Text Placeholder 8"/>
          <p:cNvSpPr>
            <a:spLocks noGrp="1"/>
          </p:cNvSpPr>
          <p:nvPr>
            <p:ph type="body" sz="quarter" idx="14"/>
          </p:nvPr>
        </p:nvSpPr>
        <p:spPr>
          <a:xfrm>
            <a:off x="293689" y="2110853"/>
            <a:ext cx="8566150" cy="4267723"/>
          </a:xfrm>
          <a:noFill/>
          <a:ln>
            <a:noFill/>
          </a:ln>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5"/>
          </p:nvPr>
        </p:nvSpPr>
        <p:spPr/>
        <p:txBody>
          <a:bodyPr rtlCol="0"/>
          <a:lstStyle>
            <a:lvl1pPr defTabSz="914353" fontAlgn="auto">
              <a:spcBef>
                <a:spcPts val="0"/>
              </a:spcBef>
              <a:spcAft>
                <a:spcPts val="0"/>
              </a:spcAft>
              <a:defRPr>
                <a:latin typeface="+mn-lt"/>
                <a:ea typeface="+mn-ea"/>
                <a:cs typeface="+mn-cs"/>
              </a:defRPr>
            </a:lvl1pPr>
          </a:lstStyle>
          <a:p>
            <a:pPr>
              <a:defRPr/>
            </a:pPr>
            <a:r>
              <a:rPr lang="en-US"/>
              <a:t>Presentation name </a:t>
            </a:r>
            <a:r>
              <a:rPr lang="en-US" b="0">
                <a:solidFill>
                  <a:srgbClr val="747679"/>
                </a:solidFill>
              </a:rPr>
              <a:t>Presenter Name and Date</a:t>
            </a:r>
          </a:p>
        </p:txBody>
      </p:sp>
      <p:sp>
        <p:nvSpPr>
          <p:cNvPr id="6" name="Slide Number Placeholder 5"/>
          <p:cNvSpPr>
            <a:spLocks noGrp="1"/>
          </p:cNvSpPr>
          <p:nvPr>
            <p:ph type="sldNum" sz="quarter" idx="16"/>
          </p:nvPr>
        </p:nvSpPr>
        <p:spPr/>
        <p:txBody>
          <a:bodyPr/>
          <a:lstStyle>
            <a:lvl1pPr defTabSz="914353">
              <a:defRPr/>
            </a:lvl1pPr>
          </a:lstStyle>
          <a:p>
            <a:pPr>
              <a:defRPr/>
            </a:pPr>
            <a:fld id="{F3E03039-3328-0C43-A947-FBE335ABA357}" type="slidenum">
              <a:rPr lang="en-US"/>
              <a:pPr>
                <a:defRPr/>
              </a:pPr>
              <a:t>‹#›</a:t>
            </a:fld>
            <a:endParaRPr 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General Ele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88001" y="2243139"/>
            <a:ext cx="8572904" cy="4135437"/>
          </a:xfrm>
        </p:spPr>
        <p:txBody>
          <a:bodyPr/>
          <a:lstStyle>
            <a:lvl1pPr>
              <a:buNone/>
              <a:defRPr baseline="0"/>
            </a:lvl1pPr>
          </a:lstStyle>
          <a:p>
            <a:pPr lvl="0"/>
            <a:r>
              <a:rPr lang="en-US" dirty="0" smtClean="0"/>
              <a:t>Click to edit Master text styles</a:t>
            </a:r>
          </a:p>
        </p:txBody>
      </p:sp>
      <p:sp>
        <p:nvSpPr>
          <p:cNvPr id="7" name="Text Placeholder 7"/>
          <p:cNvSpPr>
            <a:spLocks noGrp="1"/>
          </p:cNvSpPr>
          <p:nvPr>
            <p:ph type="body" sz="quarter" idx="13"/>
          </p:nvPr>
        </p:nvSpPr>
        <p:spPr>
          <a:xfrm>
            <a:off x="287338" y="1269657"/>
            <a:ext cx="6936756" cy="485775"/>
          </a:xfrm>
        </p:spPr>
        <p:txBody>
          <a:bodyPr tIns="0">
            <a:noAutofit/>
          </a:bodyPr>
          <a:lstStyle>
            <a:lvl1pPr marL="0" indent="0" algn="l">
              <a:spcBef>
                <a:spcPts val="0"/>
              </a:spcBef>
              <a:buFontTx/>
              <a:buNone/>
              <a:defRPr sz="2600" b="0">
                <a:solidFill>
                  <a:srgbClr val="747679"/>
                </a:solidFill>
                <a:latin typeface="+mj-lt"/>
              </a:defRPr>
            </a:lvl1pPr>
          </a:lstStyle>
          <a:p>
            <a:pPr lvl="0"/>
            <a:r>
              <a:rPr lang="en-US" dirty="0" smtClean="0"/>
              <a:t>Click to edit Master text styles</a:t>
            </a:r>
          </a:p>
        </p:txBody>
      </p:sp>
      <p:sp>
        <p:nvSpPr>
          <p:cNvPr id="5" name="Footer Placeholder 4"/>
          <p:cNvSpPr>
            <a:spLocks noGrp="1"/>
          </p:cNvSpPr>
          <p:nvPr>
            <p:ph type="ftr" sz="quarter" idx="14"/>
          </p:nvPr>
        </p:nvSpPr>
        <p:spPr/>
        <p:txBody>
          <a:bodyPr rtlCol="0"/>
          <a:lstStyle>
            <a:lvl1pPr defTabSz="914353" fontAlgn="auto">
              <a:spcBef>
                <a:spcPts val="0"/>
              </a:spcBef>
              <a:spcAft>
                <a:spcPts val="0"/>
              </a:spcAft>
              <a:defRPr>
                <a:latin typeface="+mn-lt"/>
                <a:ea typeface="+mn-ea"/>
                <a:cs typeface="+mn-cs"/>
              </a:defRPr>
            </a:lvl1pPr>
          </a:lstStyle>
          <a:p>
            <a:pPr>
              <a:defRPr/>
            </a:pPr>
            <a:r>
              <a:rPr lang="en-US"/>
              <a:t>Presentation name </a:t>
            </a:r>
            <a:r>
              <a:rPr lang="en-US" b="0">
                <a:solidFill>
                  <a:srgbClr val="747679"/>
                </a:solidFill>
              </a:rPr>
              <a:t>Presenter Name and Date</a:t>
            </a:r>
          </a:p>
        </p:txBody>
      </p:sp>
      <p:sp>
        <p:nvSpPr>
          <p:cNvPr id="6" name="Slide Number Placeholder 5"/>
          <p:cNvSpPr>
            <a:spLocks noGrp="1"/>
          </p:cNvSpPr>
          <p:nvPr>
            <p:ph type="sldNum" sz="quarter" idx="15"/>
          </p:nvPr>
        </p:nvSpPr>
        <p:spPr/>
        <p:txBody>
          <a:bodyPr/>
          <a:lstStyle>
            <a:lvl1pPr defTabSz="914353">
              <a:defRPr/>
            </a:lvl1pPr>
          </a:lstStyle>
          <a:p>
            <a:pPr>
              <a:defRPr/>
            </a:pPr>
            <a:fld id="{2D39C567-5E32-7244-BB81-62A366C733F6}" type="slidenum">
              <a:rPr lang="en-US"/>
              <a:pPr>
                <a:defRPr/>
              </a:pPr>
              <a:t>‹#›</a:t>
            </a:fld>
            <a:endParaRPr 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Picture 1">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288000" y="2243138"/>
            <a:ext cx="8568000" cy="4159222"/>
          </a:xfrm>
        </p:spPr>
        <p:txBody>
          <a:bodyPr rtlCol="0">
            <a:normAutofit/>
          </a:bodyPr>
          <a:lstStyle>
            <a:lvl1pPr marL="266687" marR="0" indent="-266687" algn="l" defTabSz="457177" rtl="0" eaLnBrk="1" fontAlgn="auto" latinLnBrk="0" hangingPunct="1">
              <a:lnSpc>
                <a:spcPct val="100000"/>
              </a:lnSpc>
              <a:spcBef>
                <a:spcPct val="20000"/>
              </a:spcBef>
              <a:spcAft>
                <a:spcPts val="0"/>
              </a:spcAft>
              <a:buClrTx/>
              <a:buSzTx/>
              <a:buFont typeface="Arial"/>
              <a:buNone/>
              <a:tabLst/>
              <a:defRPr/>
            </a:lvl1pPr>
          </a:lstStyle>
          <a:p>
            <a:pPr lvl="0"/>
            <a:r>
              <a:rPr lang="en-US" noProof="0" dirty="0" smtClean="0"/>
              <a:t>Click icon to add picture</a:t>
            </a:r>
          </a:p>
          <a:p>
            <a:pPr lvl="0"/>
            <a:endParaRPr lang="en-US" noProof="0"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287338" y="1269657"/>
            <a:ext cx="6936756" cy="485775"/>
          </a:xfrm>
        </p:spPr>
        <p:txBody>
          <a:bodyPr tIns="0">
            <a:noAutofit/>
          </a:bodyPr>
          <a:lstStyle>
            <a:lvl1pPr marL="0" indent="0" algn="l">
              <a:spcBef>
                <a:spcPts val="0"/>
              </a:spcBef>
              <a:buFontTx/>
              <a:buNone/>
              <a:defRPr sz="2600" b="0">
                <a:solidFill>
                  <a:srgbClr val="747679"/>
                </a:solidFill>
                <a:latin typeface="+mj-lt"/>
              </a:defRPr>
            </a:lvl1pPr>
          </a:lstStyle>
          <a:p>
            <a:pPr lvl="0"/>
            <a:r>
              <a:rPr lang="en-US" dirty="0" smtClean="0"/>
              <a:t>Click to edit Master text styles</a:t>
            </a:r>
          </a:p>
        </p:txBody>
      </p:sp>
      <p:sp>
        <p:nvSpPr>
          <p:cNvPr id="10" name="Text Placeholder 9"/>
          <p:cNvSpPr>
            <a:spLocks noGrp="1"/>
          </p:cNvSpPr>
          <p:nvPr>
            <p:ph type="body" sz="quarter" idx="13"/>
          </p:nvPr>
        </p:nvSpPr>
        <p:spPr>
          <a:xfrm>
            <a:off x="5088335" y="5544922"/>
            <a:ext cx="3760392" cy="833652"/>
          </a:xfrm>
          <a:solidFill>
            <a:srgbClr val="717EBD"/>
          </a:solidFill>
        </p:spPr>
        <p:txBody>
          <a:bodyPr lIns="143993" tIns="107995" bIns="107995" anchor="b">
            <a:spAutoFit/>
          </a:bodyPr>
          <a:lstStyle>
            <a:lvl1pPr marL="0" indent="0">
              <a:spcBef>
                <a:spcPts val="0"/>
              </a:spcBef>
              <a:buFontTx/>
              <a:buNone/>
              <a:defRPr sz="2000" b="1" i="0">
                <a:solidFill>
                  <a:srgbClr val="FFFFFF"/>
                </a:solidFill>
              </a:defRPr>
            </a:lvl1pPr>
          </a:lstStyle>
          <a:p>
            <a:pPr lvl="0"/>
            <a:r>
              <a:rPr lang="en-US" dirty="0" smtClean="0"/>
              <a:t>Click to edit Master text styles</a:t>
            </a:r>
          </a:p>
        </p:txBody>
      </p:sp>
      <p:sp>
        <p:nvSpPr>
          <p:cNvPr id="6" name="Footer Placeholder 4"/>
          <p:cNvSpPr>
            <a:spLocks noGrp="1"/>
          </p:cNvSpPr>
          <p:nvPr>
            <p:ph type="ftr" sz="quarter" idx="15"/>
          </p:nvPr>
        </p:nvSpPr>
        <p:spPr/>
        <p:txBody>
          <a:bodyPr rtlCol="0"/>
          <a:lstStyle>
            <a:lvl1pPr defTabSz="914353" fontAlgn="auto">
              <a:spcBef>
                <a:spcPts val="0"/>
              </a:spcBef>
              <a:spcAft>
                <a:spcPts val="0"/>
              </a:spcAft>
              <a:defRPr>
                <a:latin typeface="+mn-lt"/>
                <a:ea typeface="+mn-ea"/>
                <a:cs typeface="+mn-cs"/>
              </a:defRPr>
            </a:lvl1pPr>
          </a:lstStyle>
          <a:p>
            <a:pPr>
              <a:defRPr/>
            </a:pPr>
            <a:r>
              <a:rPr lang="en-US"/>
              <a:t>Presentation name </a:t>
            </a:r>
            <a:r>
              <a:rPr lang="en-US" b="0">
                <a:solidFill>
                  <a:srgbClr val="747679"/>
                </a:solidFill>
              </a:rPr>
              <a:t>Presenter Name and Date</a:t>
            </a:r>
          </a:p>
        </p:txBody>
      </p:sp>
      <p:sp>
        <p:nvSpPr>
          <p:cNvPr id="7" name="Slide Number Placeholder 5"/>
          <p:cNvSpPr>
            <a:spLocks noGrp="1"/>
          </p:cNvSpPr>
          <p:nvPr>
            <p:ph type="sldNum" sz="quarter" idx="16"/>
          </p:nvPr>
        </p:nvSpPr>
        <p:spPr/>
        <p:txBody>
          <a:bodyPr/>
          <a:lstStyle>
            <a:lvl1pPr defTabSz="914353">
              <a:defRPr/>
            </a:lvl1pPr>
          </a:lstStyle>
          <a:p>
            <a:pPr>
              <a:defRPr/>
            </a:pPr>
            <a:fld id="{40801F79-285E-7F45-8A0A-79F17CA4BBCD}" type="slidenum">
              <a:rPr lang="en-US"/>
              <a:pPr>
                <a:defRPr/>
              </a:pPr>
              <a:t>‹#›</a:t>
            </a:fld>
            <a:endParaRPr 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icture 2">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288000" y="2243138"/>
            <a:ext cx="4068000" cy="4159222"/>
          </a:xfrm>
        </p:spPr>
        <p:txBody>
          <a:bodyPr rtlCol="0">
            <a:normAutofit/>
          </a:bodyPr>
          <a:lstStyle>
            <a:lvl1pPr>
              <a:buNone/>
              <a:defRPr/>
            </a:lvl1pPr>
          </a:lstStyle>
          <a:p>
            <a:pPr lvl="0"/>
            <a:r>
              <a:rPr lang="en-US" noProof="0" dirty="0" smtClean="0"/>
              <a:t>Click icon to add picture</a:t>
            </a:r>
            <a:endParaRPr lang="en-US" noProof="0"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287338" y="1269657"/>
            <a:ext cx="6936756" cy="485775"/>
          </a:xfrm>
        </p:spPr>
        <p:txBody>
          <a:bodyPr tIns="0">
            <a:noAutofit/>
          </a:bodyPr>
          <a:lstStyle>
            <a:lvl1pPr marL="0" indent="0" algn="l">
              <a:spcBef>
                <a:spcPts val="0"/>
              </a:spcBef>
              <a:buFontTx/>
              <a:buNone/>
              <a:defRPr sz="2600" b="0">
                <a:solidFill>
                  <a:srgbClr val="747679"/>
                </a:solidFill>
                <a:latin typeface="+mj-lt"/>
              </a:defRPr>
            </a:lvl1pPr>
          </a:lstStyle>
          <a:p>
            <a:pPr lvl="0"/>
            <a:r>
              <a:rPr lang="en-US" dirty="0" smtClean="0"/>
              <a:t>Click to edit Master text styles</a:t>
            </a:r>
          </a:p>
        </p:txBody>
      </p:sp>
      <p:sp>
        <p:nvSpPr>
          <p:cNvPr id="12" name="Text Placeholder 11"/>
          <p:cNvSpPr>
            <a:spLocks noGrp="1"/>
          </p:cNvSpPr>
          <p:nvPr>
            <p:ph type="body" sz="quarter" idx="15"/>
          </p:nvPr>
        </p:nvSpPr>
        <p:spPr>
          <a:xfrm>
            <a:off x="4645466" y="2117185"/>
            <a:ext cx="4211470" cy="426138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6"/>
          </p:nvPr>
        </p:nvSpPr>
        <p:spPr/>
        <p:txBody>
          <a:bodyPr rtlCol="0"/>
          <a:lstStyle>
            <a:lvl1pPr defTabSz="914353" fontAlgn="auto">
              <a:spcBef>
                <a:spcPts val="0"/>
              </a:spcBef>
              <a:spcAft>
                <a:spcPts val="0"/>
              </a:spcAft>
              <a:defRPr>
                <a:latin typeface="+mn-lt"/>
                <a:ea typeface="+mn-ea"/>
                <a:cs typeface="+mn-cs"/>
              </a:defRPr>
            </a:lvl1pPr>
          </a:lstStyle>
          <a:p>
            <a:pPr>
              <a:defRPr/>
            </a:pPr>
            <a:r>
              <a:rPr lang="en-US"/>
              <a:t>Presentation name </a:t>
            </a:r>
            <a:r>
              <a:rPr lang="en-US" b="0">
                <a:solidFill>
                  <a:srgbClr val="747679"/>
                </a:solidFill>
              </a:rPr>
              <a:t>Presenter Name and Date</a:t>
            </a:r>
          </a:p>
        </p:txBody>
      </p:sp>
      <p:sp>
        <p:nvSpPr>
          <p:cNvPr id="7" name="Slide Number Placeholder 5"/>
          <p:cNvSpPr>
            <a:spLocks noGrp="1"/>
          </p:cNvSpPr>
          <p:nvPr>
            <p:ph type="sldNum" sz="quarter" idx="17"/>
          </p:nvPr>
        </p:nvSpPr>
        <p:spPr/>
        <p:txBody>
          <a:bodyPr/>
          <a:lstStyle>
            <a:lvl1pPr defTabSz="914353">
              <a:defRPr/>
            </a:lvl1pPr>
          </a:lstStyle>
          <a:p>
            <a:pPr>
              <a:defRPr/>
            </a:pPr>
            <a:fld id="{9907BFDF-2D5C-E946-8E32-A142232A5A18}" type="slidenum">
              <a:rPr lang="en-US"/>
              <a:pPr>
                <a:defRPr/>
              </a:pPr>
              <a:t>‹#›</a:t>
            </a:fld>
            <a:endParaRPr 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icture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287338" y="1269657"/>
            <a:ext cx="6936756" cy="485775"/>
          </a:xfrm>
        </p:spPr>
        <p:txBody>
          <a:bodyPr tIns="0">
            <a:noAutofit/>
          </a:bodyPr>
          <a:lstStyle>
            <a:lvl1pPr marL="0" indent="0" algn="l">
              <a:spcBef>
                <a:spcPts val="0"/>
              </a:spcBef>
              <a:buFontTx/>
              <a:buNone/>
              <a:defRPr sz="2600" b="0">
                <a:solidFill>
                  <a:srgbClr val="747679"/>
                </a:solidFill>
                <a:latin typeface="+mj-lt"/>
              </a:defRPr>
            </a:lvl1pPr>
          </a:lstStyle>
          <a:p>
            <a:pPr lvl="0"/>
            <a:r>
              <a:rPr lang="en-US" dirty="0" smtClean="0"/>
              <a:t>Click to edit Master text styles</a:t>
            </a:r>
          </a:p>
        </p:txBody>
      </p:sp>
      <p:sp>
        <p:nvSpPr>
          <p:cNvPr id="12" name="Text Placeholder 11"/>
          <p:cNvSpPr>
            <a:spLocks noGrp="1"/>
          </p:cNvSpPr>
          <p:nvPr>
            <p:ph type="body" sz="quarter" idx="15"/>
          </p:nvPr>
        </p:nvSpPr>
        <p:spPr>
          <a:xfrm>
            <a:off x="4356000" y="2243139"/>
            <a:ext cx="4500936" cy="4135436"/>
          </a:xfrm>
          <a:solidFill>
            <a:srgbClr val="0082C0"/>
          </a:solidFill>
        </p:spPr>
        <p:txBody>
          <a:bodyPr lIns="215989" tIns="143993" rIns="71996">
            <a:normAutofit/>
          </a:bodyPr>
          <a:lstStyle>
            <a:lvl1pPr>
              <a:spcBef>
                <a:spcPts val="400"/>
              </a:spcBef>
              <a:buFontTx/>
              <a:buNone/>
              <a:defRPr sz="1700">
                <a:solidFill>
                  <a:srgbClr val="FFFFFF"/>
                </a:solidFill>
              </a:defRPr>
            </a:lvl1pPr>
            <a:lvl2pPr>
              <a:spcBef>
                <a:spcPts val="400"/>
              </a:spcBef>
              <a:buFontTx/>
              <a:buNone/>
              <a:defRPr sz="1700">
                <a:solidFill>
                  <a:srgbClr val="FFFFFF"/>
                </a:solidFill>
              </a:defRPr>
            </a:lvl2pPr>
            <a:lvl3pPr>
              <a:spcBef>
                <a:spcPts val="400"/>
              </a:spcBef>
              <a:buFontTx/>
              <a:buNone/>
              <a:defRPr sz="1700">
                <a:solidFill>
                  <a:srgbClr val="FFFFFF"/>
                </a:solidFill>
              </a:defRPr>
            </a:lvl3pPr>
            <a:lvl4pPr>
              <a:spcBef>
                <a:spcPts val="400"/>
              </a:spcBef>
              <a:buFontTx/>
              <a:buNone/>
              <a:defRPr sz="1700">
                <a:solidFill>
                  <a:srgbClr val="FFFFFF"/>
                </a:solidFill>
              </a:defRPr>
            </a:lvl4pPr>
            <a:lvl5pPr>
              <a:spcBef>
                <a:spcPts val="400"/>
              </a:spcBef>
              <a:buFontTx/>
              <a:buNone/>
              <a:defRPr sz="17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8"/>
          <p:cNvSpPr>
            <a:spLocks noGrp="1"/>
          </p:cNvSpPr>
          <p:nvPr>
            <p:ph type="pic" sz="quarter" idx="14"/>
          </p:nvPr>
        </p:nvSpPr>
        <p:spPr>
          <a:xfrm>
            <a:off x="288000" y="2243138"/>
            <a:ext cx="4068000" cy="4159222"/>
          </a:xfrm>
        </p:spPr>
        <p:txBody>
          <a:bodyPr rtlCol="0">
            <a:normAutofit/>
          </a:bodyPr>
          <a:lstStyle>
            <a:lvl1pPr marL="266687" marR="0" indent="-266687" algn="l" defTabSz="457177" rtl="0" eaLnBrk="1" fontAlgn="auto" latinLnBrk="0" hangingPunct="1">
              <a:lnSpc>
                <a:spcPct val="100000"/>
              </a:lnSpc>
              <a:spcBef>
                <a:spcPct val="20000"/>
              </a:spcBef>
              <a:spcAft>
                <a:spcPts val="0"/>
              </a:spcAft>
              <a:buClrTx/>
              <a:buSzTx/>
              <a:buFont typeface="Arial"/>
              <a:buNone/>
              <a:tabLst/>
              <a:defRPr/>
            </a:lvl1pPr>
          </a:lstStyle>
          <a:p>
            <a:pPr lvl="0"/>
            <a:r>
              <a:rPr lang="en-US" noProof="0" dirty="0" smtClean="0"/>
              <a:t>Click icon to add picture</a:t>
            </a:r>
          </a:p>
          <a:p>
            <a:pPr lvl="0"/>
            <a:endParaRPr lang="en-US" noProof="0" dirty="0"/>
          </a:p>
        </p:txBody>
      </p:sp>
      <p:sp>
        <p:nvSpPr>
          <p:cNvPr id="6" name="Footer Placeholder 4"/>
          <p:cNvSpPr>
            <a:spLocks noGrp="1"/>
          </p:cNvSpPr>
          <p:nvPr>
            <p:ph type="ftr" sz="quarter" idx="16"/>
          </p:nvPr>
        </p:nvSpPr>
        <p:spPr/>
        <p:txBody>
          <a:bodyPr rtlCol="0"/>
          <a:lstStyle>
            <a:lvl1pPr defTabSz="914353" fontAlgn="auto">
              <a:spcBef>
                <a:spcPts val="0"/>
              </a:spcBef>
              <a:spcAft>
                <a:spcPts val="0"/>
              </a:spcAft>
              <a:defRPr>
                <a:latin typeface="+mn-lt"/>
                <a:ea typeface="+mn-ea"/>
                <a:cs typeface="+mn-cs"/>
              </a:defRPr>
            </a:lvl1pPr>
          </a:lstStyle>
          <a:p>
            <a:pPr>
              <a:defRPr/>
            </a:pPr>
            <a:r>
              <a:rPr lang="en-US"/>
              <a:t>Presentation name </a:t>
            </a:r>
            <a:r>
              <a:rPr lang="en-US" b="0">
                <a:solidFill>
                  <a:srgbClr val="747679"/>
                </a:solidFill>
              </a:rPr>
              <a:t>Presenter Name and Date</a:t>
            </a:r>
          </a:p>
        </p:txBody>
      </p:sp>
      <p:sp>
        <p:nvSpPr>
          <p:cNvPr id="7" name="Slide Number Placeholder 5"/>
          <p:cNvSpPr>
            <a:spLocks noGrp="1"/>
          </p:cNvSpPr>
          <p:nvPr>
            <p:ph type="sldNum" sz="quarter" idx="17"/>
          </p:nvPr>
        </p:nvSpPr>
        <p:spPr/>
        <p:txBody>
          <a:bodyPr/>
          <a:lstStyle>
            <a:lvl1pPr defTabSz="914353">
              <a:defRPr/>
            </a:lvl1pPr>
          </a:lstStyle>
          <a:p>
            <a:pPr>
              <a:defRPr/>
            </a:pPr>
            <a:fld id="{535C77F8-8FB8-E84E-8CB4-71517FBBBD09}"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06400" y="3530600"/>
            <a:ext cx="4095750" cy="223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4550" y="3530600"/>
            <a:ext cx="4095750" cy="223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ivider 1">
    <p:bg>
      <p:bgPr>
        <a:solidFill>
          <a:srgbClr val="747679"/>
        </a:solidFill>
        <a:effectLst/>
      </p:bgPr>
    </p:bg>
    <p:spTree>
      <p:nvGrpSpPr>
        <p:cNvPr id="1" name=""/>
        <p:cNvGrpSpPr/>
        <p:nvPr/>
      </p:nvGrpSpPr>
      <p:grpSpPr>
        <a:xfrm>
          <a:off x="0" y="0"/>
          <a:ext cx="0" cy="0"/>
          <a:chOff x="0" y="0"/>
          <a:chExt cx="0" cy="0"/>
        </a:xfrm>
      </p:grpSpPr>
      <p:cxnSp>
        <p:nvCxnSpPr>
          <p:cNvPr id="4" name="Straight Connector 6"/>
          <p:cNvCxnSpPr/>
          <p:nvPr userDrawn="1"/>
        </p:nvCxnSpPr>
        <p:spPr>
          <a:xfrm>
            <a:off x="287338" y="1917700"/>
            <a:ext cx="8569325" cy="1588"/>
          </a:xfrm>
          <a:prstGeom prst="line">
            <a:avLst/>
          </a:prstGeom>
          <a:ln w="7620" cap="flat" cmpd="sng" algn="ctr">
            <a:solidFill>
              <a:srgbClr val="E7E7E7"/>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88000" y="2149553"/>
            <a:ext cx="8571838" cy="443030"/>
          </a:xfrm>
        </p:spPr>
        <p:txBody>
          <a:bodyPr tIns="0" anchor="t"/>
          <a:lstStyle>
            <a:lvl1pPr>
              <a:defRPr>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287338" y="2634372"/>
            <a:ext cx="8572500" cy="546100"/>
          </a:xfrm>
        </p:spPr>
        <p:txBody>
          <a:bodyPr tIns="0">
            <a:normAutofit/>
          </a:bodyPr>
          <a:lstStyle>
            <a:lvl1pPr marL="0" indent="0">
              <a:spcBef>
                <a:spcPts val="0"/>
              </a:spcBef>
              <a:buFontTx/>
              <a:buNone/>
              <a:defRPr sz="2600" b="0" i="0">
                <a:solidFill>
                  <a:srgbClr val="E7E7E7"/>
                </a:solidFill>
              </a:defRPr>
            </a:lvl1pPr>
          </a:lstStyle>
          <a:p>
            <a:pPr lvl="0"/>
            <a:r>
              <a:rPr lang="en-US" dirty="0" smtClean="0"/>
              <a:t>Click to edit Master text styles</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ivider 2">
    <p:bg>
      <p:bgPr>
        <a:solidFill>
          <a:srgbClr val="0082C0"/>
        </a:solidFill>
        <a:effectLst/>
      </p:bgPr>
    </p:bg>
    <p:spTree>
      <p:nvGrpSpPr>
        <p:cNvPr id="1" name=""/>
        <p:cNvGrpSpPr/>
        <p:nvPr/>
      </p:nvGrpSpPr>
      <p:grpSpPr>
        <a:xfrm>
          <a:off x="0" y="0"/>
          <a:ext cx="0" cy="0"/>
          <a:chOff x="0" y="0"/>
          <a:chExt cx="0" cy="0"/>
        </a:xfrm>
      </p:grpSpPr>
      <p:cxnSp>
        <p:nvCxnSpPr>
          <p:cNvPr id="4" name="Straight Connector 6"/>
          <p:cNvCxnSpPr/>
          <p:nvPr userDrawn="1"/>
        </p:nvCxnSpPr>
        <p:spPr>
          <a:xfrm>
            <a:off x="287338" y="1917700"/>
            <a:ext cx="8569325" cy="1588"/>
          </a:xfrm>
          <a:prstGeom prst="line">
            <a:avLst/>
          </a:prstGeom>
          <a:ln w="7620" cap="flat" cmpd="sng" algn="ctr">
            <a:solidFill>
              <a:srgbClr val="E7E7E7"/>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88000" y="2149553"/>
            <a:ext cx="8571838" cy="443030"/>
          </a:xfrm>
        </p:spPr>
        <p:txBody>
          <a:bodyPr tIns="0" anchor="t"/>
          <a:lstStyle>
            <a:lvl1pPr>
              <a:defRPr>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287338" y="2634372"/>
            <a:ext cx="8572500" cy="546100"/>
          </a:xfrm>
        </p:spPr>
        <p:txBody>
          <a:bodyPr tIns="0">
            <a:normAutofit/>
          </a:bodyPr>
          <a:lstStyle>
            <a:lvl1pPr marL="0" indent="0">
              <a:spcBef>
                <a:spcPts val="0"/>
              </a:spcBef>
              <a:buFontTx/>
              <a:buNone/>
              <a:defRPr sz="2600" b="0" i="0">
                <a:solidFill>
                  <a:srgbClr val="E7E7E7"/>
                </a:solidFill>
              </a:defRPr>
            </a:lvl1pPr>
          </a:lstStyle>
          <a:p>
            <a:pPr lvl="0"/>
            <a:r>
              <a:rPr lang="en-US" dirty="0" smtClean="0"/>
              <a:t>Click to edit Master text styles</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ivider 3">
    <p:bg>
      <p:bgPr>
        <a:solidFill>
          <a:srgbClr val="9C132E"/>
        </a:solidFill>
        <a:effectLst/>
      </p:bgPr>
    </p:bg>
    <p:spTree>
      <p:nvGrpSpPr>
        <p:cNvPr id="1" name=""/>
        <p:cNvGrpSpPr/>
        <p:nvPr/>
      </p:nvGrpSpPr>
      <p:grpSpPr>
        <a:xfrm>
          <a:off x="0" y="0"/>
          <a:ext cx="0" cy="0"/>
          <a:chOff x="0" y="0"/>
          <a:chExt cx="0" cy="0"/>
        </a:xfrm>
      </p:grpSpPr>
      <p:cxnSp>
        <p:nvCxnSpPr>
          <p:cNvPr id="4" name="Straight Connector 6"/>
          <p:cNvCxnSpPr/>
          <p:nvPr userDrawn="1"/>
        </p:nvCxnSpPr>
        <p:spPr>
          <a:xfrm>
            <a:off x="287338" y="1917700"/>
            <a:ext cx="8569325" cy="1588"/>
          </a:xfrm>
          <a:prstGeom prst="line">
            <a:avLst/>
          </a:prstGeom>
          <a:ln w="7620" cap="flat" cmpd="sng" algn="ctr">
            <a:solidFill>
              <a:srgbClr val="E7E7E7"/>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88000" y="2149553"/>
            <a:ext cx="8571838" cy="443030"/>
          </a:xfrm>
        </p:spPr>
        <p:txBody>
          <a:bodyPr tIns="0" anchor="t"/>
          <a:lstStyle>
            <a:lvl1pPr>
              <a:defRPr>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287338" y="2634372"/>
            <a:ext cx="8572500" cy="546100"/>
          </a:xfrm>
        </p:spPr>
        <p:txBody>
          <a:bodyPr tIns="0">
            <a:normAutofit/>
          </a:bodyPr>
          <a:lstStyle>
            <a:lvl1pPr marL="0" indent="0">
              <a:spcBef>
                <a:spcPts val="0"/>
              </a:spcBef>
              <a:buFontTx/>
              <a:buNone/>
              <a:defRPr sz="2600" b="0" i="0">
                <a:solidFill>
                  <a:srgbClr val="E7E7E7"/>
                </a:solidFill>
              </a:defRPr>
            </a:lvl1pPr>
          </a:lstStyle>
          <a:p>
            <a:pPr lvl="0"/>
            <a:r>
              <a:rPr lang="en-US" dirty="0" smtClean="0"/>
              <a:t>Click to edit Master text styles</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ivider 4">
    <p:bg>
      <p:bgPr>
        <a:solidFill>
          <a:srgbClr val="5D4B0A"/>
        </a:solidFill>
        <a:effectLst/>
      </p:bgPr>
    </p:bg>
    <p:spTree>
      <p:nvGrpSpPr>
        <p:cNvPr id="1" name=""/>
        <p:cNvGrpSpPr/>
        <p:nvPr/>
      </p:nvGrpSpPr>
      <p:grpSpPr>
        <a:xfrm>
          <a:off x="0" y="0"/>
          <a:ext cx="0" cy="0"/>
          <a:chOff x="0" y="0"/>
          <a:chExt cx="0" cy="0"/>
        </a:xfrm>
      </p:grpSpPr>
      <p:cxnSp>
        <p:nvCxnSpPr>
          <p:cNvPr id="4" name="Straight Connector 6"/>
          <p:cNvCxnSpPr/>
          <p:nvPr userDrawn="1"/>
        </p:nvCxnSpPr>
        <p:spPr>
          <a:xfrm>
            <a:off x="287338" y="1917700"/>
            <a:ext cx="8569325" cy="1588"/>
          </a:xfrm>
          <a:prstGeom prst="line">
            <a:avLst/>
          </a:prstGeom>
          <a:ln w="7620" cap="flat" cmpd="sng" algn="ctr">
            <a:solidFill>
              <a:srgbClr val="E7E7E7"/>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88000" y="2149553"/>
            <a:ext cx="8571838" cy="443030"/>
          </a:xfrm>
        </p:spPr>
        <p:txBody>
          <a:bodyPr tIns="0" anchor="t"/>
          <a:lstStyle>
            <a:lvl1pPr>
              <a:defRPr>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287338" y="2634372"/>
            <a:ext cx="8572500" cy="546100"/>
          </a:xfrm>
        </p:spPr>
        <p:txBody>
          <a:bodyPr tIns="0">
            <a:normAutofit/>
          </a:bodyPr>
          <a:lstStyle>
            <a:lvl1pPr marL="0" indent="0">
              <a:spcBef>
                <a:spcPts val="0"/>
              </a:spcBef>
              <a:buFontTx/>
              <a:buNone/>
              <a:defRPr sz="2600" b="0" i="0">
                <a:solidFill>
                  <a:srgbClr val="E7E7E7"/>
                </a:solidFill>
              </a:defRPr>
            </a:lvl1pPr>
          </a:lstStyle>
          <a:p>
            <a:pPr lvl="0"/>
            <a:r>
              <a:rPr lang="en-US" dirty="0" smtClean="0"/>
              <a:t>Click to edit Master text styles</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ivider 5">
    <p:bg>
      <p:bgPr>
        <a:solidFill>
          <a:srgbClr val="898A17"/>
        </a:solidFill>
        <a:effectLst/>
      </p:bgPr>
    </p:bg>
    <p:spTree>
      <p:nvGrpSpPr>
        <p:cNvPr id="1" name=""/>
        <p:cNvGrpSpPr/>
        <p:nvPr/>
      </p:nvGrpSpPr>
      <p:grpSpPr>
        <a:xfrm>
          <a:off x="0" y="0"/>
          <a:ext cx="0" cy="0"/>
          <a:chOff x="0" y="0"/>
          <a:chExt cx="0" cy="0"/>
        </a:xfrm>
      </p:grpSpPr>
      <p:cxnSp>
        <p:nvCxnSpPr>
          <p:cNvPr id="4" name="Straight Connector 6"/>
          <p:cNvCxnSpPr/>
          <p:nvPr userDrawn="1"/>
        </p:nvCxnSpPr>
        <p:spPr>
          <a:xfrm>
            <a:off x="287338" y="1917700"/>
            <a:ext cx="8569325" cy="1588"/>
          </a:xfrm>
          <a:prstGeom prst="line">
            <a:avLst/>
          </a:prstGeom>
          <a:ln w="762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88000" y="2149553"/>
            <a:ext cx="8571838" cy="443030"/>
          </a:xfrm>
        </p:spPr>
        <p:txBody>
          <a:bodyPr tIns="0" anchor="t"/>
          <a:lstStyle>
            <a:lvl1pPr>
              <a:defRPr>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287338" y="2634372"/>
            <a:ext cx="8572500" cy="546100"/>
          </a:xfrm>
        </p:spPr>
        <p:txBody>
          <a:bodyPr tIns="0">
            <a:normAutofit/>
          </a:bodyPr>
          <a:lstStyle>
            <a:lvl1pPr marL="0" indent="0">
              <a:spcBef>
                <a:spcPts val="0"/>
              </a:spcBef>
              <a:buFontTx/>
              <a:buNone/>
              <a:defRPr sz="2600" b="0" i="0">
                <a:solidFill>
                  <a:srgbClr val="E7E7E7"/>
                </a:solidFill>
              </a:defRPr>
            </a:lvl1pPr>
          </a:lstStyle>
          <a:p>
            <a:pPr lvl="0"/>
            <a:r>
              <a:rPr lang="en-US" dirty="0" smtClean="0"/>
              <a:t>Click to edit Master text styles</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ivider 6">
    <p:bg>
      <p:bgPr>
        <a:solidFill>
          <a:srgbClr val="4B3242"/>
        </a:solidFill>
        <a:effectLst/>
      </p:bgPr>
    </p:bg>
    <p:spTree>
      <p:nvGrpSpPr>
        <p:cNvPr id="1" name=""/>
        <p:cNvGrpSpPr/>
        <p:nvPr/>
      </p:nvGrpSpPr>
      <p:grpSpPr>
        <a:xfrm>
          <a:off x="0" y="0"/>
          <a:ext cx="0" cy="0"/>
          <a:chOff x="0" y="0"/>
          <a:chExt cx="0" cy="0"/>
        </a:xfrm>
      </p:grpSpPr>
      <p:cxnSp>
        <p:nvCxnSpPr>
          <p:cNvPr id="4" name="Straight Connector 6"/>
          <p:cNvCxnSpPr/>
          <p:nvPr userDrawn="1"/>
        </p:nvCxnSpPr>
        <p:spPr>
          <a:xfrm>
            <a:off x="287338" y="1917700"/>
            <a:ext cx="8569325" cy="1588"/>
          </a:xfrm>
          <a:prstGeom prst="line">
            <a:avLst/>
          </a:prstGeom>
          <a:ln w="762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88000" y="2149553"/>
            <a:ext cx="8571838" cy="443030"/>
          </a:xfrm>
        </p:spPr>
        <p:txBody>
          <a:bodyPr tIns="0" anchor="t"/>
          <a:lstStyle>
            <a:lvl1pPr>
              <a:defRPr>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287338" y="2634372"/>
            <a:ext cx="8572500" cy="546100"/>
          </a:xfrm>
        </p:spPr>
        <p:txBody>
          <a:bodyPr tIns="0">
            <a:normAutofit/>
          </a:bodyPr>
          <a:lstStyle>
            <a:lvl1pPr marL="0" indent="0">
              <a:spcBef>
                <a:spcPts val="0"/>
              </a:spcBef>
              <a:buFontTx/>
              <a:buNone/>
              <a:defRPr sz="2600" b="0" i="0">
                <a:solidFill>
                  <a:srgbClr val="E7E7E7"/>
                </a:solidFill>
              </a:defRPr>
            </a:lvl1pPr>
          </a:lstStyle>
          <a:p>
            <a:pPr lvl="0"/>
            <a:r>
              <a:rPr lang="en-US" dirty="0" smtClean="0"/>
              <a:t>Click to edit Master text styles</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ivider 7">
    <p:bg>
      <p:bgPr>
        <a:solidFill>
          <a:srgbClr val="BD7824"/>
        </a:solidFill>
        <a:effectLst/>
      </p:bgPr>
    </p:bg>
    <p:spTree>
      <p:nvGrpSpPr>
        <p:cNvPr id="1" name=""/>
        <p:cNvGrpSpPr/>
        <p:nvPr/>
      </p:nvGrpSpPr>
      <p:grpSpPr>
        <a:xfrm>
          <a:off x="0" y="0"/>
          <a:ext cx="0" cy="0"/>
          <a:chOff x="0" y="0"/>
          <a:chExt cx="0" cy="0"/>
        </a:xfrm>
      </p:grpSpPr>
      <p:cxnSp>
        <p:nvCxnSpPr>
          <p:cNvPr id="4" name="Straight Connector 6"/>
          <p:cNvCxnSpPr/>
          <p:nvPr userDrawn="1"/>
        </p:nvCxnSpPr>
        <p:spPr>
          <a:xfrm>
            <a:off x="287338" y="1917700"/>
            <a:ext cx="8569325" cy="1588"/>
          </a:xfrm>
          <a:prstGeom prst="line">
            <a:avLst/>
          </a:prstGeom>
          <a:ln w="762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88000" y="2149553"/>
            <a:ext cx="8571838" cy="443030"/>
          </a:xfrm>
        </p:spPr>
        <p:txBody>
          <a:bodyPr tIns="0" anchor="t"/>
          <a:lstStyle>
            <a:lvl1pPr>
              <a:defRPr>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287338" y="2634372"/>
            <a:ext cx="8572500" cy="546100"/>
          </a:xfrm>
        </p:spPr>
        <p:txBody>
          <a:bodyPr tIns="0">
            <a:normAutofit/>
          </a:bodyPr>
          <a:lstStyle>
            <a:lvl1pPr marL="0" indent="0">
              <a:spcBef>
                <a:spcPts val="0"/>
              </a:spcBef>
              <a:buFontTx/>
              <a:buNone/>
              <a:defRPr sz="2600" b="0" i="0">
                <a:solidFill>
                  <a:srgbClr val="E7E7E7"/>
                </a:solidFill>
              </a:defRPr>
            </a:lvl1pPr>
          </a:lstStyle>
          <a:p>
            <a:pPr lvl="0"/>
            <a:r>
              <a:rPr lang="en-US" dirty="0" smtClean="0"/>
              <a:t>Click to edit Master text styles</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8">
    <p:bg>
      <p:bgPr>
        <a:solidFill>
          <a:srgbClr val="E7B513"/>
        </a:solidFill>
        <a:effectLst/>
      </p:bgPr>
    </p:bg>
    <p:spTree>
      <p:nvGrpSpPr>
        <p:cNvPr id="1" name=""/>
        <p:cNvGrpSpPr/>
        <p:nvPr/>
      </p:nvGrpSpPr>
      <p:grpSpPr>
        <a:xfrm>
          <a:off x="0" y="0"/>
          <a:ext cx="0" cy="0"/>
          <a:chOff x="0" y="0"/>
          <a:chExt cx="0" cy="0"/>
        </a:xfrm>
      </p:grpSpPr>
      <p:cxnSp>
        <p:nvCxnSpPr>
          <p:cNvPr id="4" name="Straight Connector 6"/>
          <p:cNvCxnSpPr/>
          <p:nvPr userDrawn="1"/>
        </p:nvCxnSpPr>
        <p:spPr>
          <a:xfrm>
            <a:off x="287338" y="1917700"/>
            <a:ext cx="8569325" cy="1588"/>
          </a:xfrm>
          <a:prstGeom prst="line">
            <a:avLst/>
          </a:prstGeom>
          <a:ln w="7620" cap="flat" cmpd="sng" algn="ctr">
            <a:solidFill>
              <a:srgbClr val="002147"/>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88000" y="2149553"/>
            <a:ext cx="8571838" cy="443030"/>
          </a:xfrm>
        </p:spPr>
        <p:txBody>
          <a:bodyPr tIns="0" anchor="t"/>
          <a:lstStyle>
            <a:lvl1pPr>
              <a:defRPr>
                <a:solidFill>
                  <a:srgbClr val="002147"/>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287338" y="2634372"/>
            <a:ext cx="8572500" cy="546100"/>
          </a:xfrm>
        </p:spPr>
        <p:txBody>
          <a:bodyPr tIns="0">
            <a:normAutofit/>
          </a:bodyPr>
          <a:lstStyle>
            <a:lvl1pPr marL="0" indent="0">
              <a:spcBef>
                <a:spcPts val="0"/>
              </a:spcBef>
              <a:buFontTx/>
              <a:buNone/>
              <a:defRPr sz="2600" b="0" i="0">
                <a:solidFill>
                  <a:srgbClr val="747679"/>
                </a:solidFill>
              </a:defRPr>
            </a:lvl1pPr>
          </a:lstStyle>
          <a:p>
            <a:pPr lvl="0"/>
            <a:r>
              <a:rPr lang="en-US" dirty="0" smtClean="0"/>
              <a:t>Click to edit Master text styles</a:t>
            </a: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vider 9">
    <p:bg>
      <p:bgPr>
        <a:solidFill>
          <a:srgbClr val="4A1913"/>
        </a:solidFill>
        <a:effectLst/>
      </p:bgPr>
    </p:bg>
    <p:spTree>
      <p:nvGrpSpPr>
        <p:cNvPr id="1" name=""/>
        <p:cNvGrpSpPr/>
        <p:nvPr/>
      </p:nvGrpSpPr>
      <p:grpSpPr>
        <a:xfrm>
          <a:off x="0" y="0"/>
          <a:ext cx="0" cy="0"/>
          <a:chOff x="0" y="0"/>
          <a:chExt cx="0" cy="0"/>
        </a:xfrm>
      </p:grpSpPr>
      <p:cxnSp>
        <p:nvCxnSpPr>
          <p:cNvPr id="4" name="Straight Connector 6"/>
          <p:cNvCxnSpPr/>
          <p:nvPr userDrawn="1"/>
        </p:nvCxnSpPr>
        <p:spPr>
          <a:xfrm>
            <a:off x="287338" y="1917700"/>
            <a:ext cx="8569325" cy="1588"/>
          </a:xfrm>
          <a:prstGeom prst="line">
            <a:avLst/>
          </a:prstGeom>
          <a:ln w="762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88000" y="2149553"/>
            <a:ext cx="8571838" cy="443030"/>
          </a:xfrm>
        </p:spPr>
        <p:txBody>
          <a:bodyPr tIns="0" anchor="t"/>
          <a:lstStyle>
            <a:lvl1pPr>
              <a:defRPr>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287338" y="2634372"/>
            <a:ext cx="8572500" cy="546100"/>
          </a:xfrm>
        </p:spPr>
        <p:txBody>
          <a:bodyPr tIns="0">
            <a:normAutofit/>
          </a:bodyPr>
          <a:lstStyle>
            <a:lvl1pPr marL="0" indent="0">
              <a:spcBef>
                <a:spcPts val="0"/>
              </a:spcBef>
              <a:buFontTx/>
              <a:buNone/>
              <a:defRPr sz="2600" b="0" i="0">
                <a:solidFill>
                  <a:srgbClr val="E7E7E7"/>
                </a:solidFill>
              </a:defRPr>
            </a:lvl1pPr>
          </a:lstStyle>
          <a:p>
            <a:pPr lvl="0"/>
            <a:r>
              <a:rPr lang="en-US" dirty="0" smtClean="0"/>
              <a:t>Click to edit Master text styles</a:t>
            </a: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ivider 10">
    <p:bg>
      <p:bgPr>
        <a:solidFill>
          <a:srgbClr val="E8D3A5"/>
        </a:solidFill>
        <a:effectLst/>
      </p:bgPr>
    </p:bg>
    <p:spTree>
      <p:nvGrpSpPr>
        <p:cNvPr id="1" name=""/>
        <p:cNvGrpSpPr/>
        <p:nvPr/>
      </p:nvGrpSpPr>
      <p:grpSpPr>
        <a:xfrm>
          <a:off x="0" y="0"/>
          <a:ext cx="0" cy="0"/>
          <a:chOff x="0" y="0"/>
          <a:chExt cx="0" cy="0"/>
        </a:xfrm>
      </p:grpSpPr>
      <p:cxnSp>
        <p:nvCxnSpPr>
          <p:cNvPr id="4" name="Straight Connector 6"/>
          <p:cNvCxnSpPr/>
          <p:nvPr userDrawn="1"/>
        </p:nvCxnSpPr>
        <p:spPr>
          <a:xfrm>
            <a:off x="287338" y="1917700"/>
            <a:ext cx="8569325" cy="1588"/>
          </a:xfrm>
          <a:prstGeom prst="line">
            <a:avLst/>
          </a:prstGeom>
          <a:ln w="7620" cap="flat" cmpd="sng" algn="ctr">
            <a:solidFill>
              <a:srgbClr val="002147"/>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88000" y="2149553"/>
            <a:ext cx="8571838" cy="443030"/>
          </a:xfrm>
        </p:spPr>
        <p:txBody>
          <a:bodyPr tIns="0" anchor="t"/>
          <a:lstStyle>
            <a:lvl1pPr>
              <a:defRPr>
                <a:solidFill>
                  <a:srgbClr val="002147"/>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287338" y="2634372"/>
            <a:ext cx="8572500" cy="546100"/>
          </a:xfrm>
        </p:spPr>
        <p:txBody>
          <a:bodyPr tIns="0">
            <a:normAutofit/>
          </a:bodyPr>
          <a:lstStyle>
            <a:lvl1pPr marL="0" indent="0">
              <a:spcBef>
                <a:spcPts val="0"/>
              </a:spcBef>
              <a:buFontTx/>
              <a:buNone/>
              <a:defRPr sz="2600" b="0" i="0">
                <a:solidFill>
                  <a:srgbClr val="747679"/>
                </a:solidFill>
              </a:defRPr>
            </a:lvl1pPr>
          </a:lstStyle>
          <a:p>
            <a:pPr lvl="0"/>
            <a:r>
              <a:rPr lang="en-US" dirty="0" smtClean="0"/>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ivider 11">
    <p:bg>
      <p:bgPr>
        <a:solidFill>
          <a:srgbClr val="DC91AE"/>
        </a:solidFill>
        <a:effectLst/>
      </p:bgPr>
    </p:bg>
    <p:spTree>
      <p:nvGrpSpPr>
        <p:cNvPr id="1" name=""/>
        <p:cNvGrpSpPr/>
        <p:nvPr/>
      </p:nvGrpSpPr>
      <p:grpSpPr>
        <a:xfrm>
          <a:off x="0" y="0"/>
          <a:ext cx="0" cy="0"/>
          <a:chOff x="0" y="0"/>
          <a:chExt cx="0" cy="0"/>
        </a:xfrm>
      </p:grpSpPr>
      <p:cxnSp>
        <p:nvCxnSpPr>
          <p:cNvPr id="4" name="Straight Connector 6"/>
          <p:cNvCxnSpPr/>
          <p:nvPr userDrawn="1"/>
        </p:nvCxnSpPr>
        <p:spPr>
          <a:xfrm>
            <a:off x="287338" y="1917700"/>
            <a:ext cx="8569325" cy="1588"/>
          </a:xfrm>
          <a:prstGeom prst="line">
            <a:avLst/>
          </a:prstGeom>
          <a:ln w="7620" cap="flat" cmpd="sng" algn="ctr">
            <a:solidFill>
              <a:srgbClr val="002147"/>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88000" y="2149553"/>
            <a:ext cx="8571838" cy="443030"/>
          </a:xfrm>
        </p:spPr>
        <p:txBody>
          <a:bodyPr tIns="0" anchor="t"/>
          <a:lstStyle>
            <a:lvl1pPr>
              <a:defRPr>
                <a:solidFill>
                  <a:srgbClr val="002147"/>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287338" y="2634372"/>
            <a:ext cx="8572500" cy="546100"/>
          </a:xfrm>
        </p:spPr>
        <p:txBody>
          <a:bodyPr tIns="0">
            <a:normAutofit/>
          </a:bodyPr>
          <a:lstStyle>
            <a:lvl1pPr marL="0" indent="0">
              <a:spcBef>
                <a:spcPts val="0"/>
              </a:spcBef>
              <a:buFontTx/>
              <a:buNone/>
              <a:defRPr sz="2600" b="0" i="0">
                <a:solidFill>
                  <a:srgbClr val="FFFFFF"/>
                </a:solidFill>
              </a:defRPr>
            </a:lvl1pPr>
          </a:lstStyle>
          <a:p>
            <a:pPr lvl="0"/>
            <a:r>
              <a:rPr lang="en-US" dirty="0" smtClean="0"/>
              <a:t>Click to edit Master text styles</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ivider 12">
    <p:bg>
      <p:bgPr>
        <a:solidFill>
          <a:srgbClr val="717EBD"/>
        </a:solidFill>
        <a:effectLst/>
      </p:bgPr>
    </p:bg>
    <p:spTree>
      <p:nvGrpSpPr>
        <p:cNvPr id="1" name=""/>
        <p:cNvGrpSpPr/>
        <p:nvPr/>
      </p:nvGrpSpPr>
      <p:grpSpPr>
        <a:xfrm>
          <a:off x="0" y="0"/>
          <a:ext cx="0" cy="0"/>
          <a:chOff x="0" y="0"/>
          <a:chExt cx="0" cy="0"/>
        </a:xfrm>
      </p:grpSpPr>
      <p:cxnSp>
        <p:nvCxnSpPr>
          <p:cNvPr id="4" name="Straight Connector 6"/>
          <p:cNvCxnSpPr/>
          <p:nvPr userDrawn="1"/>
        </p:nvCxnSpPr>
        <p:spPr>
          <a:xfrm>
            <a:off x="287338" y="1917700"/>
            <a:ext cx="8569325" cy="1588"/>
          </a:xfrm>
          <a:prstGeom prst="line">
            <a:avLst/>
          </a:prstGeom>
          <a:ln w="762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88000" y="2149553"/>
            <a:ext cx="8571838" cy="443030"/>
          </a:xfrm>
        </p:spPr>
        <p:txBody>
          <a:bodyPr tIns="0" anchor="t"/>
          <a:lstStyle>
            <a:lvl1pPr>
              <a:defRPr>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287338" y="2634372"/>
            <a:ext cx="8572500" cy="546100"/>
          </a:xfrm>
        </p:spPr>
        <p:txBody>
          <a:bodyPr tIns="0">
            <a:normAutofit/>
          </a:bodyPr>
          <a:lstStyle>
            <a:lvl1pPr marL="0" indent="0">
              <a:spcBef>
                <a:spcPts val="0"/>
              </a:spcBef>
              <a:buFontTx/>
              <a:buNone/>
              <a:defRPr sz="2600" b="0" i="0">
                <a:solidFill>
                  <a:srgbClr val="E7E7E7"/>
                </a:solidFill>
              </a:defRPr>
            </a:lvl1pPr>
          </a:lstStyle>
          <a:p>
            <a:pPr lvl="0"/>
            <a:r>
              <a:rPr lang="en-US" dirty="0" smtClean="0"/>
              <a:t>Click to edit Master text styles</a:t>
            </a: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ivider 13">
    <p:bg>
      <p:bgPr>
        <a:solidFill>
          <a:srgbClr val="E7E7E7"/>
        </a:solidFill>
        <a:effectLst/>
      </p:bgPr>
    </p:bg>
    <p:spTree>
      <p:nvGrpSpPr>
        <p:cNvPr id="1" name=""/>
        <p:cNvGrpSpPr/>
        <p:nvPr/>
      </p:nvGrpSpPr>
      <p:grpSpPr>
        <a:xfrm>
          <a:off x="0" y="0"/>
          <a:ext cx="0" cy="0"/>
          <a:chOff x="0" y="0"/>
          <a:chExt cx="0" cy="0"/>
        </a:xfrm>
      </p:grpSpPr>
      <p:cxnSp>
        <p:nvCxnSpPr>
          <p:cNvPr id="4" name="Straight Connector 6"/>
          <p:cNvCxnSpPr/>
          <p:nvPr userDrawn="1"/>
        </p:nvCxnSpPr>
        <p:spPr>
          <a:xfrm>
            <a:off x="287338" y="1917700"/>
            <a:ext cx="8569325" cy="1588"/>
          </a:xfrm>
          <a:prstGeom prst="line">
            <a:avLst/>
          </a:prstGeom>
          <a:ln w="7620" cap="flat" cmpd="sng" algn="ctr">
            <a:solidFill>
              <a:srgbClr val="002147"/>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88000" y="2149553"/>
            <a:ext cx="8571838" cy="443030"/>
          </a:xfrm>
        </p:spPr>
        <p:txBody>
          <a:bodyPr tIns="0" anchor="t"/>
          <a:lstStyle>
            <a:lvl1pPr>
              <a:defRPr>
                <a:solidFill>
                  <a:srgbClr val="002147"/>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287338" y="2634372"/>
            <a:ext cx="8572500" cy="546100"/>
          </a:xfrm>
        </p:spPr>
        <p:txBody>
          <a:bodyPr tIns="0">
            <a:normAutofit/>
          </a:bodyPr>
          <a:lstStyle>
            <a:lvl1pPr marL="0" indent="0">
              <a:spcBef>
                <a:spcPts val="0"/>
              </a:spcBef>
              <a:buFontTx/>
              <a:buNone/>
              <a:defRPr sz="2600" b="0" i="0">
                <a:solidFill>
                  <a:srgbClr val="747679"/>
                </a:solidFill>
              </a:defRPr>
            </a:lvl1pPr>
          </a:lstStyle>
          <a:p>
            <a:pPr lvl="0"/>
            <a:r>
              <a:rPr lang="en-US" dirty="0" smtClean="0"/>
              <a:t>Click to edit Master text styles</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lour Reference">
    <p:spTree>
      <p:nvGrpSpPr>
        <p:cNvPr id="1" name=""/>
        <p:cNvGrpSpPr/>
        <p:nvPr/>
      </p:nvGrpSpPr>
      <p:grpSpPr>
        <a:xfrm>
          <a:off x="0" y="0"/>
          <a:ext cx="0" cy="0"/>
          <a:chOff x="0" y="0"/>
          <a:chExt cx="0" cy="0"/>
        </a:xfrm>
      </p:grpSpPr>
      <p:sp>
        <p:nvSpPr>
          <p:cNvPr id="6" name="Rectangle 5"/>
          <p:cNvSpPr/>
          <p:nvPr userDrawn="1"/>
        </p:nvSpPr>
        <p:spPr>
          <a:xfrm>
            <a:off x="3859214" y="5486401"/>
            <a:ext cx="1635125" cy="1154113"/>
          </a:xfrm>
          <a:prstGeom prst="rect">
            <a:avLst/>
          </a:prstGeom>
          <a:solidFill>
            <a:srgbClr val="898A17"/>
          </a:solidFill>
          <a:ln>
            <a:noFill/>
          </a:ln>
          <a:effectLst/>
        </p:spPr>
        <p:style>
          <a:lnRef idx="1">
            <a:schemeClr val="accent1"/>
          </a:lnRef>
          <a:fillRef idx="3">
            <a:schemeClr val="accent1"/>
          </a:fillRef>
          <a:effectRef idx="2">
            <a:schemeClr val="accent1"/>
          </a:effectRef>
          <a:fontRef idx="minor">
            <a:schemeClr val="lt1"/>
          </a:fontRef>
        </p:style>
        <p:txBody>
          <a:bodyPr lIns="503974" tIns="0" rIns="0" bIns="0" anchor="ctr"/>
          <a:lstStyle/>
          <a:p>
            <a:pPr defTabSz="457177" fontAlgn="auto">
              <a:spcBef>
                <a:spcPts val="0"/>
              </a:spcBef>
              <a:spcAft>
                <a:spcPts val="0"/>
              </a:spcAft>
              <a:defRPr/>
            </a:pPr>
            <a:r>
              <a:rPr lang="en-US" dirty="0">
                <a:solidFill>
                  <a:prstClr val="white"/>
                </a:solidFill>
              </a:rPr>
              <a:t>R: 137</a:t>
            </a:r>
          </a:p>
          <a:p>
            <a:pPr defTabSz="457177" fontAlgn="auto">
              <a:spcBef>
                <a:spcPts val="0"/>
              </a:spcBef>
              <a:spcAft>
                <a:spcPts val="0"/>
              </a:spcAft>
              <a:defRPr/>
            </a:pPr>
            <a:r>
              <a:rPr lang="en-US" dirty="0">
                <a:solidFill>
                  <a:prstClr val="white"/>
                </a:solidFill>
              </a:rPr>
              <a:t>G: 138</a:t>
            </a:r>
          </a:p>
          <a:p>
            <a:pPr defTabSz="457177" fontAlgn="auto">
              <a:spcBef>
                <a:spcPts val="0"/>
              </a:spcBef>
              <a:spcAft>
                <a:spcPts val="0"/>
              </a:spcAft>
              <a:defRPr/>
            </a:pPr>
            <a:r>
              <a:rPr lang="en-US" dirty="0">
                <a:solidFill>
                  <a:prstClr val="white"/>
                </a:solidFill>
              </a:rPr>
              <a:t>B: 23</a:t>
            </a:r>
          </a:p>
        </p:txBody>
      </p:sp>
      <p:sp>
        <p:nvSpPr>
          <p:cNvPr id="7" name="Rectangle 6"/>
          <p:cNvSpPr/>
          <p:nvPr userDrawn="1"/>
        </p:nvSpPr>
        <p:spPr>
          <a:xfrm>
            <a:off x="3859214" y="3182938"/>
            <a:ext cx="1635125" cy="1058862"/>
          </a:xfrm>
          <a:prstGeom prst="rect">
            <a:avLst/>
          </a:prstGeom>
          <a:solidFill>
            <a:srgbClr val="9C132E"/>
          </a:solidFill>
          <a:ln>
            <a:noFill/>
          </a:ln>
          <a:effectLst/>
        </p:spPr>
        <p:style>
          <a:lnRef idx="1">
            <a:schemeClr val="accent1"/>
          </a:lnRef>
          <a:fillRef idx="3">
            <a:schemeClr val="accent1"/>
          </a:fillRef>
          <a:effectRef idx="2">
            <a:schemeClr val="accent1"/>
          </a:effectRef>
          <a:fontRef idx="minor">
            <a:schemeClr val="lt1"/>
          </a:fontRef>
        </p:style>
        <p:txBody>
          <a:bodyPr lIns="503974" tIns="45718" rIns="0" bIns="0" anchor="ctr"/>
          <a:lstStyle/>
          <a:p>
            <a:pPr defTabSz="457177" fontAlgn="auto">
              <a:spcBef>
                <a:spcPts val="0"/>
              </a:spcBef>
              <a:spcAft>
                <a:spcPts val="0"/>
              </a:spcAft>
              <a:defRPr/>
            </a:pPr>
            <a:r>
              <a:rPr lang="en-US" dirty="0">
                <a:solidFill>
                  <a:prstClr val="white"/>
                </a:solidFill>
              </a:rPr>
              <a:t>R: 156</a:t>
            </a:r>
          </a:p>
          <a:p>
            <a:pPr defTabSz="457177" fontAlgn="auto">
              <a:spcBef>
                <a:spcPts val="0"/>
              </a:spcBef>
              <a:spcAft>
                <a:spcPts val="0"/>
              </a:spcAft>
              <a:defRPr/>
            </a:pPr>
            <a:r>
              <a:rPr lang="en-US" dirty="0">
                <a:solidFill>
                  <a:prstClr val="white"/>
                </a:solidFill>
              </a:rPr>
              <a:t>G: 19</a:t>
            </a:r>
          </a:p>
          <a:p>
            <a:pPr defTabSz="457177" fontAlgn="auto">
              <a:spcBef>
                <a:spcPts val="0"/>
              </a:spcBef>
              <a:spcAft>
                <a:spcPts val="0"/>
              </a:spcAft>
              <a:defRPr/>
            </a:pPr>
            <a:r>
              <a:rPr lang="en-US" dirty="0">
                <a:solidFill>
                  <a:prstClr val="white"/>
                </a:solidFill>
              </a:rPr>
              <a:t>B: 46</a:t>
            </a:r>
          </a:p>
        </p:txBody>
      </p:sp>
      <p:sp>
        <p:nvSpPr>
          <p:cNvPr id="8" name="Rectangle 7"/>
          <p:cNvSpPr/>
          <p:nvPr userDrawn="1"/>
        </p:nvSpPr>
        <p:spPr>
          <a:xfrm>
            <a:off x="3859214" y="4291013"/>
            <a:ext cx="1635125" cy="1155700"/>
          </a:xfrm>
          <a:prstGeom prst="rect">
            <a:avLst/>
          </a:prstGeom>
          <a:solidFill>
            <a:srgbClr val="5D4B0A"/>
          </a:solidFill>
          <a:ln>
            <a:noFill/>
          </a:ln>
          <a:effectLst/>
        </p:spPr>
        <p:style>
          <a:lnRef idx="1">
            <a:schemeClr val="accent1"/>
          </a:lnRef>
          <a:fillRef idx="3">
            <a:schemeClr val="accent1"/>
          </a:fillRef>
          <a:effectRef idx="2">
            <a:schemeClr val="accent1"/>
          </a:effectRef>
          <a:fontRef idx="minor">
            <a:schemeClr val="lt1"/>
          </a:fontRef>
        </p:style>
        <p:txBody>
          <a:bodyPr lIns="503974" tIns="45718" rIns="0" bIns="0" anchor="ctr"/>
          <a:lstStyle/>
          <a:p>
            <a:pPr defTabSz="457177" fontAlgn="auto">
              <a:spcBef>
                <a:spcPts val="0"/>
              </a:spcBef>
              <a:spcAft>
                <a:spcPts val="0"/>
              </a:spcAft>
              <a:defRPr/>
            </a:pPr>
            <a:r>
              <a:rPr lang="en-US" dirty="0">
                <a:solidFill>
                  <a:prstClr val="white"/>
                </a:solidFill>
              </a:rPr>
              <a:t>R: 93</a:t>
            </a:r>
          </a:p>
          <a:p>
            <a:pPr defTabSz="457177" fontAlgn="auto">
              <a:spcBef>
                <a:spcPts val="0"/>
              </a:spcBef>
              <a:spcAft>
                <a:spcPts val="0"/>
              </a:spcAft>
              <a:defRPr/>
            </a:pPr>
            <a:r>
              <a:rPr lang="en-US" dirty="0">
                <a:solidFill>
                  <a:prstClr val="white"/>
                </a:solidFill>
              </a:rPr>
              <a:t>G: 75</a:t>
            </a:r>
          </a:p>
          <a:p>
            <a:pPr defTabSz="457177" fontAlgn="auto">
              <a:spcBef>
                <a:spcPts val="0"/>
              </a:spcBef>
              <a:spcAft>
                <a:spcPts val="0"/>
              </a:spcAft>
              <a:defRPr/>
            </a:pPr>
            <a:r>
              <a:rPr lang="en-US" dirty="0">
                <a:solidFill>
                  <a:prstClr val="white"/>
                </a:solidFill>
              </a:rPr>
              <a:t>B: 10</a:t>
            </a:r>
          </a:p>
        </p:txBody>
      </p:sp>
      <p:sp>
        <p:nvSpPr>
          <p:cNvPr id="9" name="Rectangle 8"/>
          <p:cNvSpPr/>
          <p:nvPr userDrawn="1"/>
        </p:nvSpPr>
        <p:spPr>
          <a:xfrm>
            <a:off x="7234239" y="4291013"/>
            <a:ext cx="1633537" cy="1155700"/>
          </a:xfrm>
          <a:prstGeom prst="rect">
            <a:avLst/>
          </a:prstGeom>
          <a:solidFill>
            <a:srgbClr val="717EBD"/>
          </a:solidFill>
          <a:ln>
            <a:noFill/>
          </a:ln>
          <a:effectLst/>
        </p:spPr>
        <p:style>
          <a:lnRef idx="1">
            <a:schemeClr val="accent1"/>
          </a:lnRef>
          <a:fillRef idx="3">
            <a:schemeClr val="accent1"/>
          </a:fillRef>
          <a:effectRef idx="2">
            <a:schemeClr val="accent1"/>
          </a:effectRef>
          <a:fontRef idx="minor">
            <a:schemeClr val="lt1"/>
          </a:fontRef>
        </p:style>
        <p:txBody>
          <a:bodyPr lIns="503974" tIns="45718" rIns="91435" bIns="0" anchor="ctr"/>
          <a:lstStyle/>
          <a:p>
            <a:pPr defTabSz="457177" fontAlgn="auto">
              <a:spcBef>
                <a:spcPts val="0"/>
              </a:spcBef>
              <a:spcAft>
                <a:spcPts val="0"/>
              </a:spcAft>
              <a:defRPr/>
            </a:pPr>
            <a:r>
              <a:rPr lang="en-US" dirty="0">
                <a:solidFill>
                  <a:prstClr val="white"/>
                </a:solidFill>
              </a:rPr>
              <a:t>R: 113</a:t>
            </a:r>
          </a:p>
          <a:p>
            <a:pPr defTabSz="457177" fontAlgn="auto">
              <a:spcBef>
                <a:spcPts val="0"/>
              </a:spcBef>
              <a:spcAft>
                <a:spcPts val="0"/>
              </a:spcAft>
              <a:defRPr/>
            </a:pPr>
            <a:r>
              <a:rPr lang="en-US" dirty="0">
                <a:solidFill>
                  <a:prstClr val="white"/>
                </a:solidFill>
              </a:rPr>
              <a:t>G: 126</a:t>
            </a:r>
          </a:p>
          <a:p>
            <a:pPr defTabSz="457177" fontAlgn="auto">
              <a:spcBef>
                <a:spcPts val="0"/>
              </a:spcBef>
              <a:spcAft>
                <a:spcPts val="0"/>
              </a:spcAft>
              <a:defRPr/>
            </a:pPr>
            <a:r>
              <a:rPr lang="en-US" dirty="0">
                <a:solidFill>
                  <a:prstClr val="white"/>
                </a:solidFill>
              </a:rPr>
              <a:t>B: 189</a:t>
            </a:r>
          </a:p>
        </p:txBody>
      </p:sp>
      <p:sp>
        <p:nvSpPr>
          <p:cNvPr id="10" name="Rectangle 9"/>
          <p:cNvSpPr/>
          <p:nvPr userDrawn="1"/>
        </p:nvSpPr>
        <p:spPr>
          <a:xfrm>
            <a:off x="304800" y="5486401"/>
            <a:ext cx="1633538" cy="1154113"/>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503974" tIns="0" rIns="91435" bIns="0" anchor="ctr"/>
          <a:lstStyle/>
          <a:p>
            <a:pPr defTabSz="457177" fontAlgn="auto">
              <a:spcBef>
                <a:spcPts val="0"/>
              </a:spcBef>
              <a:spcAft>
                <a:spcPts val="0"/>
              </a:spcAft>
              <a:defRPr/>
            </a:pPr>
            <a:r>
              <a:rPr lang="en-US" dirty="0">
                <a:solidFill>
                  <a:prstClr val="white"/>
                </a:solidFill>
              </a:rPr>
              <a:t>R: 116</a:t>
            </a:r>
          </a:p>
          <a:p>
            <a:pPr defTabSz="457177" fontAlgn="auto">
              <a:spcBef>
                <a:spcPts val="0"/>
              </a:spcBef>
              <a:spcAft>
                <a:spcPts val="0"/>
              </a:spcAft>
              <a:defRPr/>
            </a:pPr>
            <a:r>
              <a:rPr lang="en-US" dirty="0">
                <a:solidFill>
                  <a:prstClr val="white"/>
                </a:solidFill>
              </a:rPr>
              <a:t>G: 118</a:t>
            </a:r>
          </a:p>
          <a:p>
            <a:pPr defTabSz="457177" fontAlgn="auto">
              <a:spcBef>
                <a:spcPts val="0"/>
              </a:spcBef>
              <a:spcAft>
                <a:spcPts val="0"/>
              </a:spcAft>
              <a:defRPr/>
            </a:pPr>
            <a:r>
              <a:rPr lang="en-US" dirty="0">
                <a:solidFill>
                  <a:prstClr val="white"/>
                </a:solidFill>
              </a:rPr>
              <a:t>B: 121</a:t>
            </a:r>
          </a:p>
        </p:txBody>
      </p:sp>
      <p:sp>
        <p:nvSpPr>
          <p:cNvPr id="11" name="Rectangle 10"/>
          <p:cNvSpPr/>
          <p:nvPr userDrawn="1"/>
        </p:nvSpPr>
        <p:spPr>
          <a:xfrm>
            <a:off x="5540375" y="5484813"/>
            <a:ext cx="1633538" cy="1155700"/>
          </a:xfrm>
          <a:prstGeom prst="rect">
            <a:avLst/>
          </a:prstGeom>
          <a:solidFill>
            <a:srgbClr val="4A1913"/>
          </a:solidFill>
          <a:ln>
            <a:noFill/>
          </a:ln>
          <a:effectLst/>
        </p:spPr>
        <p:style>
          <a:lnRef idx="1">
            <a:schemeClr val="accent1"/>
          </a:lnRef>
          <a:fillRef idx="3">
            <a:schemeClr val="accent1"/>
          </a:fillRef>
          <a:effectRef idx="2">
            <a:schemeClr val="accent1"/>
          </a:effectRef>
          <a:fontRef idx="minor">
            <a:schemeClr val="lt1"/>
          </a:fontRef>
        </p:style>
        <p:txBody>
          <a:bodyPr lIns="503974" tIns="45718" rIns="91435" bIns="0" anchor="ctr"/>
          <a:lstStyle/>
          <a:p>
            <a:pPr defTabSz="457177" fontAlgn="auto">
              <a:spcBef>
                <a:spcPts val="0"/>
              </a:spcBef>
              <a:spcAft>
                <a:spcPts val="0"/>
              </a:spcAft>
              <a:defRPr/>
            </a:pPr>
            <a:r>
              <a:rPr lang="en-US" dirty="0">
                <a:solidFill>
                  <a:prstClr val="white"/>
                </a:solidFill>
              </a:rPr>
              <a:t>R: 74</a:t>
            </a:r>
          </a:p>
          <a:p>
            <a:pPr defTabSz="457177" fontAlgn="auto">
              <a:spcBef>
                <a:spcPts val="0"/>
              </a:spcBef>
              <a:spcAft>
                <a:spcPts val="0"/>
              </a:spcAft>
              <a:defRPr/>
            </a:pPr>
            <a:r>
              <a:rPr lang="en-US" dirty="0">
                <a:solidFill>
                  <a:prstClr val="white"/>
                </a:solidFill>
              </a:rPr>
              <a:t>G: 25</a:t>
            </a:r>
          </a:p>
          <a:p>
            <a:pPr defTabSz="457177" fontAlgn="auto">
              <a:spcBef>
                <a:spcPts val="0"/>
              </a:spcBef>
              <a:spcAft>
                <a:spcPts val="0"/>
              </a:spcAft>
              <a:defRPr/>
            </a:pPr>
            <a:r>
              <a:rPr lang="en-US" dirty="0">
                <a:solidFill>
                  <a:prstClr val="white"/>
                </a:solidFill>
              </a:rPr>
              <a:t>B: 19</a:t>
            </a:r>
          </a:p>
        </p:txBody>
      </p:sp>
      <p:sp>
        <p:nvSpPr>
          <p:cNvPr id="12" name="Rectangle 11"/>
          <p:cNvSpPr/>
          <p:nvPr userDrawn="1"/>
        </p:nvSpPr>
        <p:spPr>
          <a:xfrm>
            <a:off x="5545139" y="3190875"/>
            <a:ext cx="1633537" cy="1058863"/>
          </a:xfrm>
          <a:prstGeom prst="rect">
            <a:avLst/>
          </a:prstGeom>
          <a:solidFill>
            <a:srgbClr val="BD7824"/>
          </a:solidFill>
          <a:ln>
            <a:noFill/>
          </a:ln>
          <a:effectLst/>
        </p:spPr>
        <p:style>
          <a:lnRef idx="1">
            <a:schemeClr val="accent1"/>
          </a:lnRef>
          <a:fillRef idx="3">
            <a:schemeClr val="accent1"/>
          </a:fillRef>
          <a:effectRef idx="2">
            <a:schemeClr val="accent1"/>
          </a:effectRef>
          <a:fontRef idx="minor">
            <a:schemeClr val="lt1"/>
          </a:fontRef>
        </p:style>
        <p:txBody>
          <a:bodyPr lIns="503974" tIns="45718" rIns="91435" bIns="0" anchor="ctr"/>
          <a:lstStyle/>
          <a:p>
            <a:pPr defTabSz="457177" fontAlgn="auto">
              <a:spcBef>
                <a:spcPts val="0"/>
              </a:spcBef>
              <a:spcAft>
                <a:spcPts val="0"/>
              </a:spcAft>
              <a:defRPr/>
            </a:pPr>
            <a:r>
              <a:rPr lang="en-US" dirty="0">
                <a:solidFill>
                  <a:prstClr val="white"/>
                </a:solidFill>
              </a:rPr>
              <a:t>R: 189</a:t>
            </a:r>
          </a:p>
          <a:p>
            <a:pPr defTabSz="457177" fontAlgn="auto">
              <a:spcBef>
                <a:spcPts val="0"/>
              </a:spcBef>
              <a:spcAft>
                <a:spcPts val="0"/>
              </a:spcAft>
              <a:defRPr/>
            </a:pPr>
            <a:r>
              <a:rPr lang="en-US" dirty="0">
                <a:solidFill>
                  <a:prstClr val="white"/>
                </a:solidFill>
              </a:rPr>
              <a:t>G: 120</a:t>
            </a:r>
          </a:p>
          <a:p>
            <a:pPr defTabSz="457177" fontAlgn="auto">
              <a:spcBef>
                <a:spcPts val="0"/>
              </a:spcBef>
              <a:spcAft>
                <a:spcPts val="0"/>
              </a:spcAft>
              <a:defRPr/>
            </a:pPr>
            <a:r>
              <a:rPr lang="en-US" dirty="0">
                <a:solidFill>
                  <a:prstClr val="white"/>
                </a:solidFill>
              </a:rPr>
              <a:t>B: 36</a:t>
            </a:r>
          </a:p>
        </p:txBody>
      </p:sp>
      <p:sp>
        <p:nvSpPr>
          <p:cNvPr id="13" name="Rectangle 12"/>
          <p:cNvSpPr/>
          <p:nvPr userDrawn="1"/>
        </p:nvSpPr>
        <p:spPr>
          <a:xfrm>
            <a:off x="5545139" y="4291013"/>
            <a:ext cx="1633537" cy="1155700"/>
          </a:xfrm>
          <a:prstGeom prst="rect">
            <a:avLst/>
          </a:prstGeom>
          <a:solidFill>
            <a:srgbClr val="E7B513"/>
          </a:solidFill>
          <a:ln>
            <a:noFill/>
          </a:ln>
          <a:effectLst/>
        </p:spPr>
        <p:style>
          <a:lnRef idx="1">
            <a:schemeClr val="accent1"/>
          </a:lnRef>
          <a:fillRef idx="3">
            <a:schemeClr val="accent1"/>
          </a:fillRef>
          <a:effectRef idx="2">
            <a:schemeClr val="accent1"/>
          </a:effectRef>
          <a:fontRef idx="minor">
            <a:schemeClr val="lt1"/>
          </a:fontRef>
        </p:style>
        <p:txBody>
          <a:bodyPr lIns="503974" tIns="45718" rIns="91435" bIns="0" anchor="ctr"/>
          <a:lstStyle/>
          <a:p>
            <a:pPr defTabSz="457177" fontAlgn="auto">
              <a:spcBef>
                <a:spcPts val="0"/>
              </a:spcBef>
              <a:spcAft>
                <a:spcPts val="0"/>
              </a:spcAft>
              <a:defRPr/>
            </a:pPr>
            <a:r>
              <a:rPr lang="en-US" dirty="0">
                <a:solidFill>
                  <a:prstClr val="white"/>
                </a:solidFill>
              </a:rPr>
              <a:t>R: 231</a:t>
            </a:r>
          </a:p>
          <a:p>
            <a:pPr defTabSz="457177" fontAlgn="auto">
              <a:spcBef>
                <a:spcPts val="0"/>
              </a:spcBef>
              <a:spcAft>
                <a:spcPts val="0"/>
              </a:spcAft>
              <a:defRPr/>
            </a:pPr>
            <a:r>
              <a:rPr lang="en-US" dirty="0">
                <a:solidFill>
                  <a:prstClr val="white"/>
                </a:solidFill>
              </a:rPr>
              <a:t>G: 181</a:t>
            </a:r>
          </a:p>
          <a:p>
            <a:pPr defTabSz="457177" fontAlgn="auto">
              <a:spcBef>
                <a:spcPts val="0"/>
              </a:spcBef>
              <a:spcAft>
                <a:spcPts val="0"/>
              </a:spcAft>
              <a:defRPr/>
            </a:pPr>
            <a:r>
              <a:rPr lang="en-US" dirty="0">
                <a:solidFill>
                  <a:prstClr val="white"/>
                </a:solidFill>
              </a:rPr>
              <a:t>B: 19</a:t>
            </a:r>
          </a:p>
        </p:txBody>
      </p:sp>
      <p:sp>
        <p:nvSpPr>
          <p:cNvPr id="14" name="Rectangle 13"/>
          <p:cNvSpPr/>
          <p:nvPr userDrawn="1"/>
        </p:nvSpPr>
        <p:spPr>
          <a:xfrm>
            <a:off x="7239001" y="1924050"/>
            <a:ext cx="1635125" cy="1225550"/>
          </a:xfrm>
          <a:prstGeom prst="rect">
            <a:avLst/>
          </a:prstGeom>
          <a:solidFill>
            <a:srgbClr val="E8D3A5"/>
          </a:solidFill>
          <a:ln>
            <a:noFill/>
          </a:ln>
          <a:effectLst/>
        </p:spPr>
        <p:style>
          <a:lnRef idx="1">
            <a:schemeClr val="accent1"/>
          </a:lnRef>
          <a:fillRef idx="3">
            <a:schemeClr val="accent1"/>
          </a:fillRef>
          <a:effectRef idx="2">
            <a:schemeClr val="accent1"/>
          </a:effectRef>
          <a:fontRef idx="minor">
            <a:schemeClr val="lt1"/>
          </a:fontRef>
        </p:style>
        <p:txBody>
          <a:bodyPr lIns="503974" tIns="45718" rIns="91435" bIns="0" anchor="ctr"/>
          <a:lstStyle/>
          <a:p>
            <a:pPr defTabSz="457177" fontAlgn="auto">
              <a:spcBef>
                <a:spcPts val="0"/>
              </a:spcBef>
              <a:spcAft>
                <a:spcPts val="0"/>
              </a:spcAft>
              <a:defRPr/>
            </a:pPr>
            <a:r>
              <a:rPr lang="en-US" dirty="0">
                <a:solidFill>
                  <a:prstClr val="white"/>
                </a:solidFill>
              </a:rPr>
              <a:t>R: 232</a:t>
            </a:r>
          </a:p>
          <a:p>
            <a:pPr defTabSz="457177" fontAlgn="auto">
              <a:spcBef>
                <a:spcPts val="0"/>
              </a:spcBef>
              <a:spcAft>
                <a:spcPts val="0"/>
              </a:spcAft>
              <a:defRPr/>
            </a:pPr>
            <a:r>
              <a:rPr lang="en-US" dirty="0">
                <a:solidFill>
                  <a:prstClr val="white"/>
                </a:solidFill>
              </a:rPr>
              <a:t>G: 211</a:t>
            </a:r>
          </a:p>
          <a:p>
            <a:pPr defTabSz="457177" fontAlgn="auto">
              <a:spcBef>
                <a:spcPts val="0"/>
              </a:spcBef>
              <a:spcAft>
                <a:spcPts val="0"/>
              </a:spcAft>
              <a:defRPr/>
            </a:pPr>
            <a:r>
              <a:rPr lang="en-US" dirty="0">
                <a:solidFill>
                  <a:prstClr val="white"/>
                </a:solidFill>
              </a:rPr>
              <a:t>B: 165</a:t>
            </a:r>
          </a:p>
        </p:txBody>
      </p:sp>
      <p:sp>
        <p:nvSpPr>
          <p:cNvPr id="15" name="Rectangle 14"/>
          <p:cNvSpPr/>
          <p:nvPr userDrawn="1"/>
        </p:nvSpPr>
        <p:spPr>
          <a:xfrm>
            <a:off x="7239001" y="3190875"/>
            <a:ext cx="1635125" cy="1058863"/>
          </a:xfrm>
          <a:prstGeom prst="rect">
            <a:avLst/>
          </a:prstGeom>
          <a:solidFill>
            <a:srgbClr val="DC91AE"/>
          </a:solidFill>
          <a:ln>
            <a:noFill/>
          </a:ln>
          <a:effectLst/>
        </p:spPr>
        <p:style>
          <a:lnRef idx="1">
            <a:schemeClr val="accent1"/>
          </a:lnRef>
          <a:fillRef idx="3">
            <a:schemeClr val="accent1"/>
          </a:fillRef>
          <a:effectRef idx="2">
            <a:schemeClr val="accent1"/>
          </a:effectRef>
          <a:fontRef idx="minor">
            <a:schemeClr val="lt1"/>
          </a:fontRef>
        </p:style>
        <p:txBody>
          <a:bodyPr lIns="503974" tIns="45718" rIns="91435" bIns="0" anchor="ctr"/>
          <a:lstStyle/>
          <a:p>
            <a:pPr defTabSz="457177" fontAlgn="auto">
              <a:spcBef>
                <a:spcPts val="0"/>
              </a:spcBef>
              <a:spcAft>
                <a:spcPts val="0"/>
              </a:spcAft>
              <a:defRPr/>
            </a:pPr>
            <a:r>
              <a:rPr lang="en-US" dirty="0">
                <a:solidFill>
                  <a:prstClr val="white"/>
                </a:solidFill>
              </a:rPr>
              <a:t>R: 220</a:t>
            </a:r>
          </a:p>
          <a:p>
            <a:pPr defTabSz="457177" fontAlgn="auto">
              <a:spcBef>
                <a:spcPts val="0"/>
              </a:spcBef>
              <a:spcAft>
                <a:spcPts val="0"/>
              </a:spcAft>
              <a:defRPr/>
            </a:pPr>
            <a:r>
              <a:rPr lang="en-US" dirty="0">
                <a:solidFill>
                  <a:prstClr val="white"/>
                </a:solidFill>
              </a:rPr>
              <a:t>G: 145</a:t>
            </a:r>
          </a:p>
          <a:p>
            <a:pPr defTabSz="457177" fontAlgn="auto">
              <a:spcBef>
                <a:spcPts val="0"/>
              </a:spcBef>
              <a:spcAft>
                <a:spcPts val="0"/>
              </a:spcAft>
              <a:defRPr/>
            </a:pPr>
            <a:r>
              <a:rPr lang="en-US" dirty="0">
                <a:solidFill>
                  <a:prstClr val="white"/>
                </a:solidFill>
              </a:rPr>
              <a:t>B: 174</a:t>
            </a:r>
          </a:p>
        </p:txBody>
      </p:sp>
      <p:sp>
        <p:nvSpPr>
          <p:cNvPr id="16" name="Rectangle 15"/>
          <p:cNvSpPr/>
          <p:nvPr userDrawn="1"/>
        </p:nvSpPr>
        <p:spPr>
          <a:xfrm>
            <a:off x="304800" y="1920875"/>
            <a:ext cx="1633538" cy="1225550"/>
          </a:xfrm>
          <a:prstGeom prst="rect">
            <a:avLst/>
          </a:prstGeom>
          <a:solidFill>
            <a:srgbClr val="002147"/>
          </a:solidFill>
          <a:ln>
            <a:noFill/>
          </a:ln>
          <a:effectLst/>
        </p:spPr>
        <p:style>
          <a:lnRef idx="1">
            <a:schemeClr val="accent1"/>
          </a:lnRef>
          <a:fillRef idx="3">
            <a:schemeClr val="accent1"/>
          </a:fillRef>
          <a:effectRef idx="2">
            <a:schemeClr val="accent1"/>
          </a:effectRef>
          <a:fontRef idx="minor">
            <a:schemeClr val="lt1"/>
          </a:fontRef>
        </p:style>
        <p:txBody>
          <a:bodyPr lIns="503974" tIns="45718" rIns="0" bIns="0" anchor="ctr"/>
          <a:lstStyle/>
          <a:p>
            <a:pPr defTabSz="457177" fontAlgn="auto">
              <a:spcBef>
                <a:spcPts val="0"/>
              </a:spcBef>
              <a:spcAft>
                <a:spcPts val="0"/>
              </a:spcAft>
              <a:defRPr/>
            </a:pPr>
            <a:r>
              <a:rPr lang="en-US" dirty="0">
                <a:solidFill>
                  <a:prstClr val="white"/>
                </a:solidFill>
              </a:rPr>
              <a:t>R: 0</a:t>
            </a:r>
          </a:p>
          <a:p>
            <a:pPr defTabSz="457177" fontAlgn="auto">
              <a:spcBef>
                <a:spcPts val="0"/>
              </a:spcBef>
              <a:spcAft>
                <a:spcPts val="0"/>
              </a:spcAft>
              <a:defRPr/>
            </a:pPr>
            <a:r>
              <a:rPr lang="en-US" dirty="0">
                <a:solidFill>
                  <a:prstClr val="white"/>
                </a:solidFill>
              </a:rPr>
              <a:t>G: 33</a:t>
            </a:r>
          </a:p>
          <a:p>
            <a:pPr defTabSz="457177" fontAlgn="auto">
              <a:spcBef>
                <a:spcPts val="0"/>
              </a:spcBef>
              <a:spcAft>
                <a:spcPts val="0"/>
              </a:spcAft>
              <a:defRPr/>
            </a:pPr>
            <a:r>
              <a:rPr lang="en-US" dirty="0">
                <a:solidFill>
                  <a:prstClr val="white"/>
                </a:solidFill>
              </a:rPr>
              <a:t>B: 71</a:t>
            </a:r>
          </a:p>
        </p:txBody>
      </p:sp>
      <p:sp>
        <p:nvSpPr>
          <p:cNvPr id="18" name="Rectangle 17"/>
          <p:cNvSpPr/>
          <p:nvPr userDrawn="1"/>
        </p:nvSpPr>
        <p:spPr>
          <a:xfrm>
            <a:off x="304800" y="4289426"/>
            <a:ext cx="1633538" cy="11541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lIns="503974" tIns="0" rIns="0" bIns="0" anchor="ctr"/>
          <a:lstStyle/>
          <a:p>
            <a:pPr defTabSz="457177" fontAlgn="auto">
              <a:spcBef>
                <a:spcPts val="0"/>
              </a:spcBef>
              <a:spcAft>
                <a:spcPts val="0"/>
              </a:spcAft>
              <a:defRPr/>
            </a:pPr>
            <a:r>
              <a:rPr lang="en-US" dirty="0">
                <a:solidFill>
                  <a:prstClr val="white"/>
                </a:solidFill>
              </a:rPr>
              <a:t>R: 0</a:t>
            </a:r>
          </a:p>
          <a:p>
            <a:pPr defTabSz="457177" fontAlgn="auto">
              <a:spcBef>
                <a:spcPts val="0"/>
              </a:spcBef>
              <a:spcAft>
                <a:spcPts val="0"/>
              </a:spcAft>
              <a:defRPr/>
            </a:pPr>
            <a:r>
              <a:rPr lang="en-US" dirty="0">
                <a:solidFill>
                  <a:prstClr val="white"/>
                </a:solidFill>
              </a:rPr>
              <a:t>G: 0</a:t>
            </a:r>
          </a:p>
          <a:p>
            <a:pPr defTabSz="457177" fontAlgn="auto">
              <a:spcBef>
                <a:spcPts val="0"/>
              </a:spcBef>
              <a:spcAft>
                <a:spcPts val="0"/>
              </a:spcAft>
              <a:defRPr/>
            </a:pPr>
            <a:r>
              <a:rPr lang="en-US" dirty="0">
                <a:solidFill>
                  <a:prstClr val="white"/>
                </a:solidFill>
              </a:rPr>
              <a:t>B: 0</a:t>
            </a:r>
          </a:p>
        </p:txBody>
      </p:sp>
      <p:sp>
        <p:nvSpPr>
          <p:cNvPr id="19" name="Rectangle 18"/>
          <p:cNvSpPr/>
          <p:nvPr userDrawn="1"/>
        </p:nvSpPr>
        <p:spPr>
          <a:xfrm>
            <a:off x="3859214" y="1920875"/>
            <a:ext cx="1635125" cy="1225550"/>
          </a:xfrm>
          <a:prstGeom prst="rect">
            <a:avLst/>
          </a:prstGeom>
          <a:solidFill>
            <a:srgbClr val="0082C0"/>
          </a:solidFill>
          <a:ln>
            <a:noFill/>
          </a:ln>
          <a:effectLst/>
        </p:spPr>
        <p:style>
          <a:lnRef idx="1">
            <a:schemeClr val="accent1"/>
          </a:lnRef>
          <a:fillRef idx="3">
            <a:schemeClr val="accent1"/>
          </a:fillRef>
          <a:effectRef idx="2">
            <a:schemeClr val="accent1"/>
          </a:effectRef>
          <a:fontRef idx="minor">
            <a:schemeClr val="lt1"/>
          </a:fontRef>
        </p:style>
        <p:txBody>
          <a:bodyPr lIns="503974" tIns="45718" rIns="0" bIns="0" anchor="ctr"/>
          <a:lstStyle/>
          <a:p>
            <a:pPr defTabSz="457177" fontAlgn="auto">
              <a:spcBef>
                <a:spcPts val="0"/>
              </a:spcBef>
              <a:spcAft>
                <a:spcPts val="0"/>
              </a:spcAft>
              <a:defRPr/>
            </a:pPr>
            <a:r>
              <a:rPr lang="en-US" dirty="0">
                <a:solidFill>
                  <a:prstClr val="white"/>
                </a:solidFill>
              </a:rPr>
              <a:t>R: 0</a:t>
            </a:r>
          </a:p>
          <a:p>
            <a:pPr defTabSz="457177" fontAlgn="auto">
              <a:spcBef>
                <a:spcPts val="0"/>
              </a:spcBef>
              <a:spcAft>
                <a:spcPts val="0"/>
              </a:spcAft>
              <a:defRPr/>
            </a:pPr>
            <a:r>
              <a:rPr lang="en-US" dirty="0">
                <a:solidFill>
                  <a:prstClr val="white"/>
                </a:solidFill>
              </a:rPr>
              <a:t>G: 130</a:t>
            </a:r>
          </a:p>
          <a:p>
            <a:pPr defTabSz="457177" fontAlgn="auto">
              <a:spcBef>
                <a:spcPts val="0"/>
              </a:spcBef>
              <a:spcAft>
                <a:spcPts val="0"/>
              </a:spcAft>
              <a:defRPr/>
            </a:pPr>
            <a:r>
              <a:rPr lang="en-US" dirty="0">
                <a:solidFill>
                  <a:prstClr val="white"/>
                </a:solidFill>
              </a:rPr>
              <a:t>B: 192</a:t>
            </a:r>
          </a:p>
        </p:txBody>
      </p:sp>
      <p:sp>
        <p:nvSpPr>
          <p:cNvPr id="20" name="Rectangle 19"/>
          <p:cNvSpPr/>
          <p:nvPr userDrawn="1"/>
        </p:nvSpPr>
        <p:spPr>
          <a:xfrm>
            <a:off x="5545139" y="1924050"/>
            <a:ext cx="1633537" cy="1225550"/>
          </a:xfrm>
          <a:prstGeom prst="rect">
            <a:avLst/>
          </a:prstGeom>
          <a:solidFill>
            <a:srgbClr val="4B3242"/>
          </a:solidFill>
          <a:ln>
            <a:noFill/>
          </a:ln>
          <a:effectLst/>
        </p:spPr>
        <p:style>
          <a:lnRef idx="1">
            <a:schemeClr val="accent1"/>
          </a:lnRef>
          <a:fillRef idx="3">
            <a:schemeClr val="accent1"/>
          </a:fillRef>
          <a:effectRef idx="2">
            <a:schemeClr val="accent1"/>
          </a:effectRef>
          <a:fontRef idx="minor">
            <a:schemeClr val="lt1"/>
          </a:fontRef>
        </p:style>
        <p:txBody>
          <a:bodyPr lIns="503974" tIns="45718" rIns="91435" bIns="0" anchor="ctr"/>
          <a:lstStyle/>
          <a:p>
            <a:pPr defTabSz="457177" fontAlgn="auto">
              <a:spcBef>
                <a:spcPts val="0"/>
              </a:spcBef>
              <a:spcAft>
                <a:spcPts val="0"/>
              </a:spcAft>
              <a:defRPr/>
            </a:pPr>
            <a:r>
              <a:rPr lang="en-US" dirty="0">
                <a:solidFill>
                  <a:prstClr val="white"/>
                </a:solidFill>
              </a:rPr>
              <a:t>R: 75</a:t>
            </a:r>
          </a:p>
          <a:p>
            <a:pPr defTabSz="457177" fontAlgn="auto">
              <a:spcBef>
                <a:spcPts val="0"/>
              </a:spcBef>
              <a:spcAft>
                <a:spcPts val="0"/>
              </a:spcAft>
              <a:defRPr/>
            </a:pPr>
            <a:r>
              <a:rPr lang="en-US" dirty="0">
                <a:solidFill>
                  <a:prstClr val="white"/>
                </a:solidFill>
              </a:rPr>
              <a:t>G: 50</a:t>
            </a:r>
          </a:p>
          <a:p>
            <a:pPr defTabSz="457177" fontAlgn="auto">
              <a:spcBef>
                <a:spcPts val="0"/>
              </a:spcBef>
              <a:spcAft>
                <a:spcPts val="0"/>
              </a:spcAft>
              <a:defRPr/>
            </a:pPr>
            <a:r>
              <a:rPr lang="en-US" dirty="0">
                <a:solidFill>
                  <a:prstClr val="white"/>
                </a:solidFill>
              </a:rPr>
              <a:t>B: 66</a:t>
            </a:r>
          </a:p>
        </p:txBody>
      </p:sp>
      <p:sp>
        <p:nvSpPr>
          <p:cNvPr id="21" name="Rectangle 20"/>
          <p:cNvSpPr/>
          <p:nvPr userDrawn="1"/>
        </p:nvSpPr>
        <p:spPr>
          <a:xfrm>
            <a:off x="7239000" y="5494338"/>
            <a:ext cx="1633538" cy="1155700"/>
          </a:xfrm>
          <a:prstGeom prst="rect">
            <a:avLst/>
          </a:prstGeom>
          <a:solidFill>
            <a:srgbClr val="E7E7E7"/>
          </a:solidFill>
          <a:ln>
            <a:noFill/>
          </a:ln>
          <a:effectLst/>
        </p:spPr>
        <p:style>
          <a:lnRef idx="1">
            <a:schemeClr val="accent1"/>
          </a:lnRef>
          <a:fillRef idx="3">
            <a:schemeClr val="accent1"/>
          </a:fillRef>
          <a:effectRef idx="2">
            <a:schemeClr val="accent1"/>
          </a:effectRef>
          <a:fontRef idx="minor">
            <a:schemeClr val="lt1"/>
          </a:fontRef>
        </p:style>
        <p:txBody>
          <a:bodyPr lIns="503974" tIns="45718" rIns="91435" bIns="45718" anchor="ctr"/>
          <a:lstStyle/>
          <a:p>
            <a:pPr defTabSz="457177" fontAlgn="auto">
              <a:spcBef>
                <a:spcPts val="0"/>
              </a:spcBef>
              <a:spcAft>
                <a:spcPts val="0"/>
              </a:spcAft>
              <a:defRPr/>
            </a:pPr>
            <a:r>
              <a:rPr lang="en-US" dirty="0">
                <a:solidFill>
                  <a:srgbClr val="002147"/>
                </a:solidFill>
              </a:rPr>
              <a:t>R: 231</a:t>
            </a:r>
          </a:p>
          <a:p>
            <a:pPr defTabSz="457177" fontAlgn="auto">
              <a:spcBef>
                <a:spcPts val="0"/>
              </a:spcBef>
              <a:spcAft>
                <a:spcPts val="0"/>
              </a:spcAft>
              <a:defRPr/>
            </a:pPr>
            <a:r>
              <a:rPr lang="en-US" dirty="0">
                <a:solidFill>
                  <a:srgbClr val="002147"/>
                </a:solidFill>
              </a:rPr>
              <a:t>G: 231</a:t>
            </a:r>
          </a:p>
          <a:p>
            <a:pPr defTabSz="457177" fontAlgn="auto">
              <a:spcBef>
                <a:spcPts val="0"/>
              </a:spcBef>
              <a:spcAft>
                <a:spcPts val="0"/>
              </a:spcAft>
              <a:defRPr/>
            </a:pPr>
            <a:r>
              <a:rPr lang="en-US" dirty="0">
                <a:solidFill>
                  <a:srgbClr val="002147"/>
                </a:solidFill>
              </a:rPr>
              <a:t>B: 231</a:t>
            </a:r>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22"/>
          <p:cNvSpPr>
            <a:spLocks noGrp="1"/>
          </p:cNvSpPr>
          <p:nvPr>
            <p:ph type="body" sz="quarter" idx="12"/>
          </p:nvPr>
        </p:nvSpPr>
        <p:spPr>
          <a:xfrm>
            <a:off x="287338" y="1269657"/>
            <a:ext cx="1486532" cy="485775"/>
          </a:xfrm>
        </p:spPr>
        <p:txBody>
          <a:bodyPr/>
          <a:lstStyle>
            <a:lvl1pPr>
              <a:buNone/>
              <a:defRPr>
                <a:solidFill>
                  <a:srgbClr val="747679"/>
                </a:solidFill>
              </a:defRPr>
            </a:lvl1pPr>
          </a:lstStyle>
          <a:p>
            <a:pPr lvl="0"/>
            <a:r>
              <a:rPr lang="en-US" dirty="0" smtClean="0"/>
              <a:t>Click to edit Master text styles</a:t>
            </a:r>
          </a:p>
        </p:txBody>
      </p:sp>
      <p:sp>
        <p:nvSpPr>
          <p:cNvPr id="17" name="Text Placeholder 22"/>
          <p:cNvSpPr>
            <a:spLocks noGrp="1"/>
          </p:cNvSpPr>
          <p:nvPr>
            <p:ph type="body" sz="quarter" idx="13"/>
          </p:nvPr>
        </p:nvSpPr>
        <p:spPr>
          <a:xfrm>
            <a:off x="3865326" y="1269657"/>
            <a:ext cx="2887487" cy="485775"/>
          </a:xfrm>
        </p:spPr>
        <p:txBody>
          <a:bodyPr/>
          <a:lstStyle>
            <a:lvl1pPr>
              <a:buNone/>
              <a:defRPr>
                <a:solidFill>
                  <a:srgbClr val="747679"/>
                </a:solidFill>
              </a:defRPr>
            </a:lvl1pPr>
          </a:lstStyle>
          <a:p>
            <a:pPr lvl="0"/>
            <a:r>
              <a:rPr lang="en-US" dirty="0" smtClean="0"/>
              <a:t>Click to edit Master text styles</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4"/>
          <p:cNvSpPr>
            <a:spLocks noGrp="1"/>
          </p:cNvSpPr>
          <p:nvPr>
            <p:ph type="title"/>
          </p:nvPr>
        </p:nvSpPr>
        <p:spPr>
          <a:xfrm>
            <a:off x="457200" y="4724400"/>
            <a:ext cx="8229600" cy="1143000"/>
          </a:xfrm>
          <a:prstGeom prst="rect">
            <a:avLst/>
          </a:prstGeom>
        </p:spPr>
        <p:txBody>
          <a:bodyPr vert="horz" lIns="91435" tIns="45718" rIns="91435" bIns="45718"/>
          <a:lstStyle>
            <a:lvl1pPr>
              <a:defRPr sz="3400" b="1">
                <a:solidFill>
                  <a:srgbClr val="0C397D"/>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49933186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itle 4"/>
          <p:cNvSpPr>
            <a:spLocks noGrp="1"/>
          </p:cNvSpPr>
          <p:nvPr>
            <p:ph type="title"/>
          </p:nvPr>
        </p:nvSpPr>
        <p:spPr>
          <a:xfrm>
            <a:off x="457200" y="4572000"/>
            <a:ext cx="8229600" cy="1143000"/>
          </a:xfrm>
          <a:prstGeom prst="rect">
            <a:avLst/>
          </a:prstGeom>
        </p:spPr>
        <p:txBody>
          <a:bodyPr vert="horz" lIns="91435" tIns="45718" rIns="91435" bIns="45718"/>
          <a:lstStyle>
            <a:lvl1pPr>
              <a:defRPr sz="3400" b="1">
                <a:solidFill>
                  <a:srgbClr val="0C397D"/>
                </a:solidFill>
              </a:defRPr>
            </a:lvl1pPr>
          </a:lstStyle>
          <a:p>
            <a:r>
              <a:rPr lang="en-US" smtClean="0"/>
              <a:t>Click to edit Master title style</a:t>
            </a:r>
            <a:endParaRPr lang="en-US" dirty="0"/>
          </a:p>
        </p:txBody>
      </p:sp>
      <p:sp>
        <p:nvSpPr>
          <p:cNvPr id="7" name="Text Placeholder 8"/>
          <p:cNvSpPr>
            <a:spLocks noGrp="1"/>
          </p:cNvSpPr>
          <p:nvPr>
            <p:ph type="body" sz="quarter" idx="11"/>
          </p:nvPr>
        </p:nvSpPr>
        <p:spPr>
          <a:xfrm>
            <a:off x="0" y="5257800"/>
            <a:ext cx="9144000" cy="533400"/>
          </a:xfrm>
          <a:prstGeom prst="rect">
            <a:avLst/>
          </a:prstGeom>
        </p:spPr>
        <p:txBody>
          <a:bodyPr vert="horz" lIns="91435" tIns="45718" rIns="91435" bIns="45718"/>
          <a:lstStyle>
            <a:lvl1pPr algn="ctr">
              <a:buNone/>
              <a:defRPr sz="2000" b="0" i="1">
                <a:solidFill>
                  <a:schemeClr val="tx1">
                    <a:lumMod val="75000"/>
                    <a:lumOff val="25000"/>
                  </a:schemeClr>
                </a:solidFill>
              </a:defRPr>
            </a:lvl1pPr>
            <a:lvl2pPr marL="0" indent="0" algn="ctr">
              <a:buNone/>
              <a:defRPr sz="2000" i="1">
                <a:solidFill>
                  <a:schemeClr val="tx1">
                    <a:lumMod val="75000"/>
                    <a:lumOff val="25000"/>
                  </a:schemeClr>
                </a:solidFill>
              </a:defRPr>
            </a:lvl2pPr>
            <a:lvl3pPr>
              <a:defRPr sz="2200"/>
            </a:lvl3pPr>
            <a:lvl4pPr>
              <a:defRPr sz="2200"/>
            </a:lvl4pPr>
            <a:lvl5pPr>
              <a:defRPr sz="2200"/>
            </a:lvl5pPr>
          </a:lstStyle>
          <a:p>
            <a:pPr lvl="0"/>
            <a:r>
              <a:rPr lang="en-US" smtClean="0"/>
              <a:t>Click to edit Master text styles</a:t>
            </a:r>
          </a:p>
        </p:txBody>
      </p:sp>
    </p:spTree>
    <p:extLst>
      <p:ext uri="{BB962C8B-B14F-4D97-AF65-F5344CB8AC3E}">
        <p14:creationId xmlns:p14="http://schemas.microsoft.com/office/powerpoint/2010/main" val="426446280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Title 4"/>
          <p:cNvSpPr>
            <a:spLocks noGrp="1"/>
          </p:cNvSpPr>
          <p:nvPr>
            <p:ph type="title"/>
          </p:nvPr>
        </p:nvSpPr>
        <p:spPr>
          <a:xfrm>
            <a:off x="2362200" y="4572000"/>
            <a:ext cx="6324600" cy="1143000"/>
          </a:xfrm>
          <a:prstGeom prst="rect">
            <a:avLst/>
          </a:prstGeom>
        </p:spPr>
        <p:txBody>
          <a:bodyPr vert="horz" lIns="91435" tIns="45718" rIns="91435" bIns="45718"/>
          <a:lstStyle>
            <a:lvl1pPr algn="l">
              <a:defRPr sz="3400" b="1">
                <a:solidFill>
                  <a:srgbClr val="0C397D"/>
                </a:solidFill>
              </a:defRPr>
            </a:lvl1pPr>
          </a:lstStyle>
          <a:p>
            <a:r>
              <a:rPr lang="en-US" smtClean="0"/>
              <a:t>Click to edit Master title style</a:t>
            </a:r>
            <a:endParaRPr lang="en-US" dirty="0"/>
          </a:p>
        </p:txBody>
      </p:sp>
      <p:sp>
        <p:nvSpPr>
          <p:cNvPr id="7" name="Text Placeholder 8"/>
          <p:cNvSpPr>
            <a:spLocks noGrp="1"/>
          </p:cNvSpPr>
          <p:nvPr>
            <p:ph type="body" sz="quarter" idx="11"/>
          </p:nvPr>
        </p:nvSpPr>
        <p:spPr>
          <a:xfrm>
            <a:off x="2362200" y="5257800"/>
            <a:ext cx="6781800" cy="533400"/>
          </a:xfrm>
          <a:prstGeom prst="rect">
            <a:avLst/>
          </a:prstGeom>
        </p:spPr>
        <p:txBody>
          <a:bodyPr vert="horz" lIns="91435" tIns="45718" rIns="91435" bIns="45718"/>
          <a:lstStyle>
            <a:lvl1pPr algn="l">
              <a:buNone/>
              <a:defRPr sz="2000" b="0" i="1">
                <a:solidFill>
                  <a:schemeClr val="tx1">
                    <a:lumMod val="75000"/>
                    <a:lumOff val="25000"/>
                  </a:schemeClr>
                </a:solidFill>
              </a:defRPr>
            </a:lvl1pPr>
            <a:lvl2pPr marL="0" indent="0" algn="ctr">
              <a:buNone/>
              <a:defRPr sz="2000" i="1">
                <a:solidFill>
                  <a:schemeClr val="tx1">
                    <a:lumMod val="75000"/>
                    <a:lumOff val="25000"/>
                  </a:schemeClr>
                </a:solidFill>
              </a:defRPr>
            </a:lvl2pPr>
            <a:lvl3pPr>
              <a:defRPr sz="2200"/>
            </a:lvl3pPr>
            <a:lvl4pPr>
              <a:defRPr sz="2200"/>
            </a:lvl4pPr>
            <a:lvl5pPr>
              <a:defRPr sz="2200"/>
            </a:lvl5pPr>
          </a:lstStyle>
          <a:p>
            <a:pPr lvl="0"/>
            <a:r>
              <a:rPr lang="en-US" smtClean="0"/>
              <a:t>Click to edit Master text styles</a:t>
            </a:r>
          </a:p>
        </p:txBody>
      </p:sp>
      <p:sp>
        <p:nvSpPr>
          <p:cNvPr id="8" name="Picture Placeholder 7"/>
          <p:cNvSpPr>
            <a:spLocks noGrp="1"/>
          </p:cNvSpPr>
          <p:nvPr>
            <p:ph type="pic" sz="quarter" idx="12"/>
          </p:nvPr>
        </p:nvSpPr>
        <p:spPr>
          <a:xfrm>
            <a:off x="457200" y="4267201"/>
            <a:ext cx="1752600" cy="1752600"/>
          </a:xfrm>
          <a:prstGeom prst="rect">
            <a:avLst/>
          </a:prstGeom>
        </p:spPr>
        <p:txBody>
          <a:bodyPr vert="horz" lIns="91435" tIns="45718" rIns="91435" bIns="45718"/>
          <a:lstStyle>
            <a:lvl1pPr>
              <a:defRPr sz="2000"/>
            </a:lvl1pPr>
          </a:lstStyle>
          <a:p>
            <a:pPr lvl="0"/>
            <a:endParaRPr lang="en-US" noProof="0"/>
          </a:p>
        </p:txBody>
      </p:sp>
    </p:spTree>
    <p:extLst>
      <p:ext uri="{BB962C8B-B14F-4D97-AF65-F5344CB8AC3E}">
        <p14:creationId xmlns:p14="http://schemas.microsoft.com/office/powerpoint/2010/main" val="134853130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4"/>
          <p:cNvSpPr>
            <a:spLocks noGrp="1"/>
          </p:cNvSpPr>
          <p:nvPr>
            <p:ph type="title"/>
          </p:nvPr>
        </p:nvSpPr>
        <p:spPr>
          <a:xfrm>
            <a:off x="457200" y="4419601"/>
            <a:ext cx="8229600" cy="762000"/>
          </a:xfrm>
          <a:prstGeom prst="rect">
            <a:avLst/>
          </a:prstGeom>
        </p:spPr>
        <p:txBody>
          <a:bodyPr vert="horz" lIns="91435" tIns="45718" rIns="91435" bIns="45718"/>
          <a:lstStyle>
            <a:lvl1pPr>
              <a:defRPr sz="3400" b="1">
                <a:solidFill>
                  <a:srgbClr val="0C397D"/>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0" y="5105401"/>
            <a:ext cx="9144000" cy="533400"/>
          </a:xfrm>
          <a:prstGeom prst="rect">
            <a:avLst/>
          </a:prstGeom>
        </p:spPr>
        <p:txBody>
          <a:bodyPr vert="horz" lIns="91435" tIns="45718" rIns="91435" bIns="45718"/>
          <a:lstStyle>
            <a:lvl1pPr algn="ctr">
              <a:buNone/>
              <a:defRPr sz="2200" b="1">
                <a:solidFill>
                  <a:schemeClr val="tx1">
                    <a:lumMod val="75000"/>
                    <a:lumOff val="25000"/>
                  </a:schemeClr>
                </a:solidFill>
              </a:defRPr>
            </a:lvl1pPr>
            <a:lvl2pPr marL="0" indent="0" algn="ctr">
              <a:buNone/>
              <a:defRPr sz="2000" i="1">
                <a:solidFill>
                  <a:schemeClr val="tx1">
                    <a:lumMod val="75000"/>
                    <a:lumOff val="25000"/>
                  </a:schemeClr>
                </a:solidFill>
              </a:defRPr>
            </a:lvl2pPr>
            <a:lvl3pPr>
              <a:defRPr sz="2200"/>
            </a:lvl3pPr>
            <a:lvl4pPr>
              <a:defRPr sz="2200"/>
            </a:lvl4pPr>
            <a:lvl5pPr>
              <a:defRPr sz="2200"/>
            </a:lvl5pPr>
          </a:lstStyle>
          <a:p>
            <a:pPr lvl="0"/>
            <a:r>
              <a:rPr lang="en-US" smtClean="0"/>
              <a:t>Click to edit Master text styles</a:t>
            </a:r>
          </a:p>
        </p:txBody>
      </p:sp>
      <p:sp>
        <p:nvSpPr>
          <p:cNvPr id="10" name="Text Placeholder 8"/>
          <p:cNvSpPr>
            <a:spLocks noGrp="1"/>
          </p:cNvSpPr>
          <p:nvPr>
            <p:ph type="body" sz="quarter" idx="11"/>
          </p:nvPr>
        </p:nvSpPr>
        <p:spPr>
          <a:xfrm>
            <a:off x="0" y="5562601"/>
            <a:ext cx="9144000" cy="533400"/>
          </a:xfrm>
          <a:prstGeom prst="rect">
            <a:avLst/>
          </a:prstGeom>
        </p:spPr>
        <p:txBody>
          <a:bodyPr vert="horz" lIns="91435" tIns="45718" rIns="91435" bIns="45718"/>
          <a:lstStyle>
            <a:lvl1pPr algn="ctr">
              <a:buNone/>
              <a:defRPr sz="2000" b="0" i="1">
                <a:solidFill>
                  <a:schemeClr val="tx1">
                    <a:lumMod val="75000"/>
                    <a:lumOff val="25000"/>
                  </a:schemeClr>
                </a:solidFill>
              </a:defRPr>
            </a:lvl1pPr>
            <a:lvl2pPr marL="0" indent="0" algn="ctr">
              <a:buNone/>
              <a:defRPr sz="2000" i="1">
                <a:solidFill>
                  <a:schemeClr val="tx1">
                    <a:lumMod val="75000"/>
                    <a:lumOff val="25000"/>
                  </a:schemeClr>
                </a:solidFill>
              </a:defRPr>
            </a:lvl2pPr>
            <a:lvl3pPr>
              <a:defRPr sz="2200"/>
            </a:lvl3pPr>
            <a:lvl4pPr>
              <a:defRPr sz="2200"/>
            </a:lvl4pPr>
            <a:lvl5pPr>
              <a:defRPr sz="2200"/>
            </a:lvl5pPr>
          </a:lstStyle>
          <a:p>
            <a:pPr lvl="0"/>
            <a:r>
              <a:rPr lang="en-US" smtClean="0"/>
              <a:t>Click to edit Master text styles</a:t>
            </a:r>
          </a:p>
        </p:txBody>
      </p:sp>
    </p:spTree>
    <p:extLst>
      <p:ext uri="{BB962C8B-B14F-4D97-AF65-F5344CB8AC3E}">
        <p14:creationId xmlns:p14="http://schemas.microsoft.com/office/powerpoint/2010/main" val="85214722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Title 1"/>
          <p:cNvSpPr>
            <a:spLocks noGrp="1"/>
          </p:cNvSpPr>
          <p:nvPr>
            <p:ph type="title"/>
          </p:nvPr>
        </p:nvSpPr>
        <p:spPr>
          <a:xfrm>
            <a:off x="228600" y="152400"/>
            <a:ext cx="8229600" cy="914400"/>
          </a:xfrm>
          <a:prstGeom prst="rect">
            <a:avLst/>
          </a:prstGeom>
        </p:spPr>
        <p:txBody>
          <a:bodyPr lIns="91435" tIns="45718" rIns="91435" bIns="45718"/>
          <a:lstStyle/>
          <a:p>
            <a:r>
              <a:rPr lang="en-US" smtClean="0"/>
              <a:t>Click to edit Master title style</a:t>
            </a:r>
            <a:endParaRPr lang="en-US"/>
          </a:p>
        </p:txBody>
      </p:sp>
      <p:sp>
        <p:nvSpPr>
          <p:cNvPr id="2" name="Picture Placeholder 3"/>
          <p:cNvSpPr>
            <a:spLocks noGrp="1"/>
          </p:cNvSpPr>
          <p:nvPr>
            <p:ph type="pic" sz="quarter" idx="10"/>
          </p:nvPr>
        </p:nvSpPr>
        <p:spPr>
          <a:xfrm>
            <a:off x="228600" y="2438401"/>
            <a:ext cx="1524000" cy="1524000"/>
          </a:xfrm>
          <a:prstGeom prst="rect">
            <a:avLst/>
          </a:prstGeom>
        </p:spPr>
        <p:txBody>
          <a:bodyPr lIns="91435" tIns="45718" rIns="91435" bIns="45718"/>
          <a:lstStyle/>
          <a:p>
            <a:pPr lvl="0"/>
            <a:endParaRPr lang="en-US" noProof="0"/>
          </a:p>
        </p:txBody>
      </p:sp>
      <p:sp>
        <p:nvSpPr>
          <p:cNvPr id="8" name="Content Placeholder 7"/>
          <p:cNvSpPr>
            <a:spLocks noGrp="1"/>
          </p:cNvSpPr>
          <p:nvPr>
            <p:ph sz="quarter" idx="11"/>
          </p:nvPr>
        </p:nvSpPr>
        <p:spPr>
          <a:xfrm>
            <a:off x="1981200" y="1981200"/>
            <a:ext cx="6705600" cy="3886200"/>
          </a:xfrm>
          <a:prstGeom prst="rect">
            <a:avLst/>
          </a:prstGeom>
        </p:spPr>
        <p:txBody>
          <a:bodyPr vert="horz" lIns="91435" tIns="45718" rIns="91435" bIns="45718"/>
          <a:lstStyle>
            <a:lvl1pPr>
              <a:buClr>
                <a:srgbClr val="00295B"/>
              </a:buClr>
              <a:defRPr>
                <a:solidFill>
                  <a:schemeClr val="tx1">
                    <a:lumMod val="75000"/>
                    <a:lumOff val="25000"/>
                  </a:schemeClr>
                </a:solidFill>
              </a:defRPr>
            </a:lvl1pPr>
            <a:lvl2pPr>
              <a:buClr>
                <a:srgbClr val="00295B"/>
              </a:buClr>
              <a:defRPr>
                <a:solidFill>
                  <a:schemeClr val="tx1">
                    <a:lumMod val="75000"/>
                    <a:lumOff val="25000"/>
                  </a:schemeClr>
                </a:solidFill>
              </a:defRPr>
            </a:lvl2pPr>
            <a:lvl3pPr>
              <a:buClr>
                <a:srgbClr val="00295B"/>
              </a:buClr>
              <a:defRPr>
                <a:solidFill>
                  <a:schemeClr val="tx1">
                    <a:lumMod val="75000"/>
                    <a:lumOff val="25000"/>
                  </a:schemeClr>
                </a:solidFill>
              </a:defRPr>
            </a:lvl3pPr>
            <a:lvl4pPr>
              <a:buClr>
                <a:srgbClr val="00295B"/>
              </a:buClr>
              <a:defRPr>
                <a:solidFill>
                  <a:schemeClr val="tx1">
                    <a:lumMod val="75000"/>
                    <a:lumOff val="25000"/>
                  </a:schemeClr>
                </a:solidFill>
              </a:defRPr>
            </a:lvl4pPr>
            <a:lvl5pPr>
              <a:buClr>
                <a:srgbClr val="00295B"/>
              </a:buCl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28018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1000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lIns="91435" tIns="45718" rIns="91435" bIns="45718"/>
          <a:lstStyle/>
          <a:p>
            <a:r>
              <a:rPr lang="en-US"/>
              <a:t>Click to edit Master title style</a:t>
            </a:r>
          </a:p>
        </p:txBody>
      </p:sp>
      <p:sp>
        <p:nvSpPr>
          <p:cNvPr id="3" name="Content Placeholder 2"/>
          <p:cNvSpPr>
            <a:spLocks noGrp="1"/>
          </p:cNvSpPr>
          <p:nvPr>
            <p:ph idx="1"/>
          </p:nvPr>
        </p:nvSpPr>
        <p:spPr>
          <a:xfrm>
            <a:off x="457200" y="1600201"/>
            <a:ext cx="8229600" cy="4525963"/>
          </a:xfrm>
          <a:prstGeom prst="rect">
            <a:avLst/>
          </a:prstGeom>
        </p:spPr>
        <p:txBody>
          <a:bodyPr lIns="91435" tIns="45718" rIns="91435" bIns="4571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109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lIns="91435" tIns="45718" rIns="91435" bIns="45718"/>
          <a:lstStyle/>
          <a:p>
            <a:r>
              <a:rPr lang="en-US"/>
              <a:t>Click to edit Master title style</a:t>
            </a:r>
          </a:p>
        </p:txBody>
      </p:sp>
    </p:spTree>
    <p:extLst>
      <p:ext uri="{BB962C8B-B14F-4D97-AF65-F5344CB8AC3E}">
        <p14:creationId xmlns:p14="http://schemas.microsoft.com/office/powerpoint/2010/main" val="81495848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9"/>
            <a:ext cx="8229600" cy="5851525"/>
          </a:xfrm>
          <a:prstGeom prst="rect">
            <a:avLst/>
          </a:prstGeom>
        </p:spPr>
        <p:txBody>
          <a:bodyPr lIns="91435" tIns="45718" rIns="91435" bIns="4571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540261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Placeholder 6"/>
          <p:cNvSpPr>
            <a:spLocks noGrp="1"/>
          </p:cNvSpPr>
          <p:nvPr>
            <p:ph type="title"/>
          </p:nvPr>
        </p:nvSpPr>
        <p:spPr>
          <a:xfrm>
            <a:off x="304800" y="152401"/>
            <a:ext cx="8229600" cy="609600"/>
          </a:xfrm>
          <a:prstGeom prst="rect">
            <a:avLst/>
          </a:prstGeom>
        </p:spPr>
        <p:txBody>
          <a:bodyPr vert="horz" lIns="91435" tIns="45718" rIns="91435" bIns="45718" rtlCol="0" anchor="ctr">
            <a:normAutofit/>
          </a:bodyPr>
          <a:lstStyle>
            <a:lvl1pPr algn="l">
              <a:defRPr sz="2800" b="1">
                <a:solidFill>
                  <a:schemeClr val="bg1">
                    <a:lumMod val="95000"/>
                  </a:schemeClr>
                </a:solidFill>
              </a:defRPr>
            </a:lvl1pPr>
          </a:lstStyle>
          <a:p>
            <a:r>
              <a:rPr lang="en-US" smtClean="0"/>
              <a:t>Click to edit Master title style</a:t>
            </a:r>
            <a:endParaRPr lang="en-US" dirty="0"/>
          </a:p>
        </p:txBody>
      </p:sp>
      <p:sp>
        <p:nvSpPr>
          <p:cNvPr id="3" name="Text Placeholder 3"/>
          <p:cNvSpPr>
            <a:spLocks noGrp="1"/>
          </p:cNvSpPr>
          <p:nvPr>
            <p:ph type="body" sz="quarter" idx="10"/>
          </p:nvPr>
        </p:nvSpPr>
        <p:spPr>
          <a:xfrm>
            <a:off x="304800" y="685800"/>
            <a:ext cx="8229600" cy="381000"/>
          </a:xfrm>
          <a:prstGeom prst="rect">
            <a:avLst/>
          </a:prstGeom>
        </p:spPr>
        <p:txBody>
          <a:bodyPr vert="horz" lIns="91435" tIns="45718" rIns="91435" bIns="45718"/>
          <a:lstStyle>
            <a:lvl1pPr>
              <a:buNone/>
              <a:defRPr sz="1800" i="1">
                <a:solidFill>
                  <a:srgbClr val="F2F2F2"/>
                </a:solidFill>
              </a:defRPr>
            </a:lvl1pPr>
            <a:lvl2pPr>
              <a:buNone/>
              <a:defRPr sz="1800"/>
            </a:lvl2pPr>
            <a:lvl3pPr>
              <a:buNone/>
              <a:defRPr sz="1800"/>
            </a:lvl3pPr>
            <a:lvl4pPr>
              <a:buNone/>
              <a:defRPr sz="1800"/>
            </a:lvl4pPr>
            <a:lvl5pPr>
              <a:buNone/>
              <a:defRPr sz="1800"/>
            </a:lvl5pPr>
          </a:lstStyle>
          <a:p>
            <a:pPr lvl="0"/>
            <a:r>
              <a:rPr lang="en-US" smtClean="0"/>
              <a:t>Click to edit Master text styles</a:t>
            </a:r>
          </a:p>
        </p:txBody>
      </p:sp>
      <p:sp>
        <p:nvSpPr>
          <p:cNvPr id="5" name="Picture Placeholder 5"/>
          <p:cNvSpPr>
            <a:spLocks noGrp="1"/>
          </p:cNvSpPr>
          <p:nvPr>
            <p:ph type="pic" sz="quarter" idx="12"/>
          </p:nvPr>
        </p:nvSpPr>
        <p:spPr>
          <a:xfrm>
            <a:off x="304800" y="2743200"/>
            <a:ext cx="1600200" cy="1600200"/>
          </a:xfrm>
          <a:prstGeom prst="rect">
            <a:avLst/>
          </a:prstGeom>
        </p:spPr>
        <p:txBody>
          <a:bodyPr vert="horz" lIns="91435" tIns="45718" rIns="91435" bIns="45718"/>
          <a:lstStyle>
            <a:lvl1pPr>
              <a:defRPr sz="2000"/>
            </a:lvl1pPr>
          </a:lstStyle>
          <a:p>
            <a:pPr lvl="0"/>
            <a:endParaRPr lang="en-US" noProof="0"/>
          </a:p>
        </p:txBody>
      </p:sp>
      <p:sp>
        <p:nvSpPr>
          <p:cNvPr id="7" name="Text Placeholder 5"/>
          <p:cNvSpPr>
            <a:spLocks noGrp="1"/>
          </p:cNvSpPr>
          <p:nvPr>
            <p:ph type="body" sz="quarter" idx="13"/>
          </p:nvPr>
        </p:nvSpPr>
        <p:spPr>
          <a:xfrm>
            <a:off x="2057400" y="2590800"/>
            <a:ext cx="6629400" cy="3429000"/>
          </a:xfrm>
          <a:prstGeom prst="rect">
            <a:avLst/>
          </a:prstGeom>
        </p:spPr>
        <p:txBody>
          <a:bodyPr vert="horz" lIns="91435" tIns="45718" rIns="91435" bIns="45718"/>
          <a:lstStyle>
            <a:lvl1pPr>
              <a:buClr>
                <a:srgbClr val="0C397D"/>
              </a:buClr>
              <a:defRPr sz="2000">
                <a:solidFill>
                  <a:schemeClr val="tx1">
                    <a:lumMod val="75000"/>
                    <a:lumOff val="25000"/>
                  </a:schemeClr>
                </a:solidFill>
              </a:defRPr>
            </a:lvl1pPr>
            <a:lvl2pPr>
              <a:buClr>
                <a:srgbClr val="0C397D"/>
              </a:buClr>
              <a:buFont typeface="Arial"/>
              <a:buChar char="•"/>
              <a:defRPr sz="2000"/>
            </a:lvl2pPr>
          </a:lstStyle>
          <a:p>
            <a:pPr lvl="0"/>
            <a:r>
              <a:rPr lang="en-US" smtClean="0"/>
              <a:t>Click to edit Master text styles</a:t>
            </a:r>
          </a:p>
        </p:txBody>
      </p:sp>
      <p:sp>
        <p:nvSpPr>
          <p:cNvPr id="8" name="Text Placeholder 5"/>
          <p:cNvSpPr>
            <a:spLocks noGrp="1"/>
          </p:cNvSpPr>
          <p:nvPr>
            <p:ph type="body" sz="quarter" idx="14"/>
          </p:nvPr>
        </p:nvSpPr>
        <p:spPr>
          <a:xfrm>
            <a:off x="2057400" y="1524000"/>
            <a:ext cx="6629400" cy="990600"/>
          </a:xfrm>
          <a:prstGeom prst="rect">
            <a:avLst/>
          </a:prstGeom>
        </p:spPr>
        <p:txBody>
          <a:bodyPr vert="horz" lIns="91435" tIns="45718" rIns="91435" bIns="45718"/>
          <a:lstStyle>
            <a:lvl1pPr>
              <a:buClr>
                <a:srgbClr val="0C397D"/>
              </a:buClr>
              <a:buNone/>
              <a:defRPr sz="2000" baseline="0">
                <a:solidFill>
                  <a:schemeClr val="tx1">
                    <a:lumMod val="75000"/>
                    <a:lumOff val="25000"/>
                  </a:schemeClr>
                </a:solidFill>
              </a:defRPr>
            </a:lvl1pPr>
            <a:lvl2pPr>
              <a:buClr>
                <a:srgbClr val="0C397D"/>
              </a:buClr>
              <a:buFont typeface="Arial"/>
              <a:buChar char="•"/>
              <a:defRPr sz="2000"/>
            </a:lvl2pPr>
          </a:lstStyle>
          <a:p>
            <a:pPr lvl="0"/>
            <a:r>
              <a:rPr lang="en-US" smtClean="0"/>
              <a:t>Click to edit Master text styles</a:t>
            </a:r>
          </a:p>
        </p:txBody>
      </p:sp>
    </p:spTree>
    <p:extLst>
      <p:ext uri="{BB962C8B-B14F-4D97-AF65-F5344CB8AC3E}">
        <p14:creationId xmlns:p14="http://schemas.microsoft.com/office/powerpoint/2010/main" val="180506667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878013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15038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97004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26928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95975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5695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85370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Placeholder 6"/>
          <p:cNvSpPr>
            <a:spLocks noGrp="1"/>
          </p:cNvSpPr>
          <p:nvPr>
            <p:ph type="title"/>
          </p:nvPr>
        </p:nvSpPr>
        <p:spPr>
          <a:xfrm>
            <a:off x="304800" y="152401"/>
            <a:ext cx="8229600" cy="609600"/>
          </a:xfrm>
          <a:prstGeom prst="rect">
            <a:avLst/>
          </a:prstGeom>
        </p:spPr>
        <p:txBody>
          <a:bodyPr vert="horz" lIns="91435" tIns="45718" rIns="91435" bIns="45718" rtlCol="0" anchor="ctr">
            <a:normAutofit/>
          </a:bodyPr>
          <a:lstStyle>
            <a:lvl1pPr algn="l">
              <a:defRPr sz="2800" b="1">
                <a:solidFill>
                  <a:schemeClr val="bg1">
                    <a:lumMod val="95000"/>
                  </a:schemeClr>
                </a:solidFill>
              </a:defRPr>
            </a:lvl1pPr>
          </a:lstStyle>
          <a:p>
            <a:r>
              <a:rPr lang="en-US" smtClean="0"/>
              <a:t>Click to edit Master title style</a:t>
            </a:r>
            <a:endParaRPr lang="en-US" dirty="0"/>
          </a:p>
        </p:txBody>
      </p:sp>
      <p:sp>
        <p:nvSpPr>
          <p:cNvPr id="3" name="Text Placeholder 3"/>
          <p:cNvSpPr>
            <a:spLocks noGrp="1"/>
          </p:cNvSpPr>
          <p:nvPr>
            <p:ph type="body" sz="quarter" idx="10"/>
          </p:nvPr>
        </p:nvSpPr>
        <p:spPr>
          <a:xfrm>
            <a:off x="304800" y="685800"/>
            <a:ext cx="8229600" cy="381000"/>
          </a:xfrm>
          <a:prstGeom prst="rect">
            <a:avLst/>
          </a:prstGeom>
        </p:spPr>
        <p:txBody>
          <a:bodyPr vert="horz" lIns="91435" tIns="45718" rIns="91435" bIns="45718"/>
          <a:lstStyle>
            <a:lvl1pPr>
              <a:buNone/>
              <a:defRPr sz="1800" i="1">
                <a:solidFill>
                  <a:srgbClr val="F2F2F2"/>
                </a:solidFill>
              </a:defRPr>
            </a:lvl1pPr>
            <a:lvl2pPr>
              <a:buNone/>
              <a:defRPr sz="1800"/>
            </a:lvl2pPr>
            <a:lvl3pPr>
              <a:buNone/>
              <a:defRPr sz="1800"/>
            </a:lvl3pPr>
            <a:lvl4pPr>
              <a:buNone/>
              <a:defRPr sz="1800"/>
            </a:lvl4pPr>
            <a:lvl5pPr>
              <a:buNone/>
              <a:defRPr sz="1800"/>
            </a:lvl5pPr>
          </a:lstStyle>
          <a:p>
            <a:pPr lvl="0"/>
            <a:r>
              <a:rPr lang="en-US" smtClean="0"/>
              <a:t>Click to edit Master text styles</a:t>
            </a:r>
          </a:p>
        </p:txBody>
      </p:sp>
      <p:sp>
        <p:nvSpPr>
          <p:cNvPr id="6" name="Text Placeholder 5"/>
          <p:cNvSpPr>
            <a:spLocks noGrp="1"/>
          </p:cNvSpPr>
          <p:nvPr>
            <p:ph type="body" sz="quarter" idx="12"/>
          </p:nvPr>
        </p:nvSpPr>
        <p:spPr>
          <a:xfrm>
            <a:off x="2057400" y="2590800"/>
            <a:ext cx="6629400" cy="3429000"/>
          </a:xfrm>
          <a:prstGeom prst="rect">
            <a:avLst/>
          </a:prstGeom>
        </p:spPr>
        <p:txBody>
          <a:bodyPr vert="horz" lIns="91435" tIns="45718" rIns="91435" bIns="45718"/>
          <a:lstStyle>
            <a:lvl1pPr>
              <a:buClr>
                <a:srgbClr val="0C397D"/>
              </a:buClr>
              <a:defRPr sz="2000">
                <a:solidFill>
                  <a:schemeClr val="tx1">
                    <a:lumMod val="75000"/>
                    <a:lumOff val="25000"/>
                  </a:schemeClr>
                </a:solidFill>
              </a:defRPr>
            </a:lvl1pPr>
            <a:lvl2pPr>
              <a:buClr>
                <a:srgbClr val="0C397D"/>
              </a:buClr>
              <a:buFont typeface="Arial"/>
              <a:buChar char="•"/>
              <a:defRPr sz="2000"/>
            </a:lvl2pPr>
          </a:lstStyle>
          <a:p>
            <a:pPr lvl="0"/>
            <a:r>
              <a:rPr lang="en-US" smtClean="0"/>
              <a:t>Click to edit Master text styles</a:t>
            </a:r>
          </a:p>
        </p:txBody>
      </p:sp>
      <p:sp>
        <p:nvSpPr>
          <p:cNvPr id="7" name="Text Placeholder 5"/>
          <p:cNvSpPr>
            <a:spLocks noGrp="1"/>
          </p:cNvSpPr>
          <p:nvPr>
            <p:ph type="body" sz="quarter" idx="13"/>
          </p:nvPr>
        </p:nvSpPr>
        <p:spPr>
          <a:xfrm>
            <a:off x="2057400" y="1524000"/>
            <a:ext cx="6629400" cy="990600"/>
          </a:xfrm>
          <a:prstGeom prst="rect">
            <a:avLst/>
          </a:prstGeom>
        </p:spPr>
        <p:txBody>
          <a:bodyPr vert="horz" lIns="91435" tIns="45718" rIns="91435" bIns="45718"/>
          <a:lstStyle>
            <a:lvl1pPr>
              <a:buClr>
                <a:srgbClr val="0C397D"/>
              </a:buClr>
              <a:buNone/>
              <a:defRPr sz="2000" baseline="0">
                <a:solidFill>
                  <a:schemeClr val="tx1">
                    <a:lumMod val="75000"/>
                    <a:lumOff val="25000"/>
                  </a:schemeClr>
                </a:solidFill>
              </a:defRPr>
            </a:lvl1pPr>
            <a:lvl2pPr>
              <a:buClr>
                <a:srgbClr val="0C397D"/>
              </a:buClr>
              <a:buFont typeface="Arial"/>
              <a:buChar char="•"/>
              <a:defRPr sz="2000"/>
            </a:lvl2pPr>
          </a:lstStyle>
          <a:p>
            <a:pPr lvl="0"/>
            <a:r>
              <a:rPr lang="en-US" smtClean="0"/>
              <a:t>Click to edit Master text styles</a:t>
            </a:r>
          </a:p>
        </p:txBody>
      </p:sp>
    </p:spTree>
    <p:extLst>
      <p:ext uri="{BB962C8B-B14F-4D97-AF65-F5344CB8AC3E}">
        <p14:creationId xmlns:p14="http://schemas.microsoft.com/office/powerpoint/2010/main" val="401039622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Placeholder 6"/>
          <p:cNvSpPr>
            <a:spLocks noGrp="1"/>
          </p:cNvSpPr>
          <p:nvPr>
            <p:ph type="title"/>
          </p:nvPr>
        </p:nvSpPr>
        <p:spPr>
          <a:xfrm>
            <a:off x="304800" y="152401"/>
            <a:ext cx="8229600" cy="609600"/>
          </a:xfrm>
          <a:prstGeom prst="rect">
            <a:avLst/>
          </a:prstGeom>
        </p:spPr>
        <p:txBody>
          <a:bodyPr vert="horz" lIns="91435" tIns="45718" rIns="91435" bIns="45718" rtlCol="0" anchor="ctr">
            <a:normAutofit/>
          </a:bodyPr>
          <a:lstStyle>
            <a:lvl1pPr algn="l">
              <a:defRPr sz="2800" b="1">
                <a:solidFill>
                  <a:schemeClr val="bg1">
                    <a:lumMod val="95000"/>
                  </a:schemeClr>
                </a:solidFill>
              </a:defRPr>
            </a:lvl1pPr>
          </a:lstStyle>
          <a:p>
            <a:r>
              <a:rPr lang="en-US" smtClean="0"/>
              <a:t>Click to edit Master title style</a:t>
            </a:r>
            <a:endParaRPr lang="en-US" dirty="0"/>
          </a:p>
        </p:txBody>
      </p:sp>
      <p:sp>
        <p:nvSpPr>
          <p:cNvPr id="3" name="Text Placeholder 3"/>
          <p:cNvSpPr>
            <a:spLocks noGrp="1"/>
          </p:cNvSpPr>
          <p:nvPr>
            <p:ph type="body" sz="quarter" idx="10"/>
          </p:nvPr>
        </p:nvSpPr>
        <p:spPr>
          <a:xfrm>
            <a:off x="304800" y="685800"/>
            <a:ext cx="8229600" cy="381000"/>
          </a:xfrm>
          <a:prstGeom prst="rect">
            <a:avLst/>
          </a:prstGeom>
        </p:spPr>
        <p:txBody>
          <a:bodyPr vert="horz" lIns="91435" tIns="45718" rIns="91435" bIns="45718"/>
          <a:lstStyle>
            <a:lvl1pPr>
              <a:buNone/>
              <a:defRPr sz="1800" i="1">
                <a:solidFill>
                  <a:srgbClr val="F2F2F2"/>
                </a:solidFill>
              </a:defRPr>
            </a:lvl1pPr>
            <a:lvl2pPr>
              <a:buNone/>
              <a:defRPr sz="1800"/>
            </a:lvl2pPr>
            <a:lvl3pPr>
              <a:buNone/>
              <a:defRPr sz="1800"/>
            </a:lvl3pPr>
            <a:lvl4pPr>
              <a:buNone/>
              <a:defRPr sz="1800"/>
            </a:lvl4pPr>
            <a:lvl5pPr>
              <a:buNone/>
              <a:defRPr sz="1800"/>
            </a:lvl5pPr>
          </a:lstStyle>
          <a:p>
            <a:pPr lvl="0"/>
            <a:r>
              <a:rPr lang="en-US" smtClean="0"/>
              <a:t>Click to edit Master text styles</a:t>
            </a:r>
          </a:p>
        </p:txBody>
      </p:sp>
      <p:sp>
        <p:nvSpPr>
          <p:cNvPr id="5" name="Picture Placeholder 5"/>
          <p:cNvSpPr>
            <a:spLocks noGrp="1"/>
          </p:cNvSpPr>
          <p:nvPr>
            <p:ph type="pic" sz="quarter" idx="12"/>
          </p:nvPr>
        </p:nvSpPr>
        <p:spPr>
          <a:xfrm>
            <a:off x="304800" y="2743200"/>
            <a:ext cx="1600200" cy="1600200"/>
          </a:xfrm>
          <a:prstGeom prst="rect">
            <a:avLst/>
          </a:prstGeom>
        </p:spPr>
        <p:txBody>
          <a:bodyPr vert="horz" lIns="91435" tIns="45718" rIns="91435" bIns="45718"/>
          <a:lstStyle>
            <a:lvl1pPr>
              <a:defRPr sz="2000"/>
            </a:lvl1pPr>
          </a:lstStyle>
          <a:p>
            <a:pPr lvl="0"/>
            <a:endParaRPr lang="en-US" noProof="0"/>
          </a:p>
        </p:txBody>
      </p:sp>
      <p:sp>
        <p:nvSpPr>
          <p:cNvPr id="7" name="Text Placeholder 5"/>
          <p:cNvSpPr>
            <a:spLocks noGrp="1"/>
          </p:cNvSpPr>
          <p:nvPr>
            <p:ph type="body" sz="quarter" idx="13"/>
          </p:nvPr>
        </p:nvSpPr>
        <p:spPr>
          <a:xfrm>
            <a:off x="2057400" y="2590800"/>
            <a:ext cx="6629400" cy="3429000"/>
          </a:xfrm>
          <a:prstGeom prst="rect">
            <a:avLst/>
          </a:prstGeom>
        </p:spPr>
        <p:txBody>
          <a:bodyPr vert="horz" lIns="91435" tIns="45718" rIns="91435" bIns="45718"/>
          <a:lstStyle>
            <a:lvl1pPr>
              <a:buClr>
                <a:srgbClr val="0C397D"/>
              </a:buClr>
              <a:defRPr sz="2000">
                <a:solidFill>
                  <a:schemeClr val="tx1">
                    <a:lumMod val="75000"/>
                    <a:lumOff val="25000"/>
                  </a:schemeClr>
                </a:solidFill>
              </a:defRPr>
            </a:lvl1pPr>
            <a:lvl2pPr>
              <a:buClr>
                <a:srgbClr val="0C397D"/>
              </a:buClr>
              <a:buFont typeface="Arial"/>
              <a:buChar char="•"/>
              <a:defRPr sz="2000"/>
            </a:lvl2pPr>
          </a:lstStyle>
          <a:p>
            <a:pPr lvl="0"/>
            <a:r>
              <a:rPr lang="en-US" smtClean="0"/>
              <a:t>Click to edit Master text styles</a:t>
            </a:r>
          </a:p>
        </p:txBody>
      </p:sp>
      <p:sp>
        <p:nvSpPr>
          <p:cNvPr id="8" name="Text Placeholder 5"/>
          <p:cNvSpPr>
            <a:spLocks noGrp="1"/>
          </p:cNvSpPr>
          <p:nvPr>
            <p:ph type="body" sz="quarter" idx="14"/>
          </p:nvPr>
        </p:nvSpPr>
        <p:spPr>
          <a:xfrm>
            <a:off x="2057400" y="1524000"/>
            <a:ext cx="6629400" cy="990600"/>
          </a:xfrm>
          <a:prstGeom prst="rect">
            <a:avLst/>
          </a:prstGeom>
        </p:spPr>
        <p:txBody>
          <a:bodyPr vert="horz" lIns="91435" tIns="45718" rIns="91435" bIns="45718"/>
          <a:lstStyle>
            <a:lvl1pPr>
              <a:buClr>
                <a:srgbClr val="0C397D"/>
              </a:buClr>
              <a:buNone/>
              <a:defRPr sz="2000" baseline="0">
                <a:solidFill>
                  <a:schemeClr val="tx1">
                    <a:lumMod val="75000"/>
                    <a:lumOff val="25000"/>
                  </a:schemeClr>
                </a:solidFill>
              </a:defRPr>
            </a:lvl1pPr>
            <a:lvl2pPr>
              <a:buClr>
                <a:srgbClr val="0C397D"/>
              </a:buClr>
              <a:buFont typeface="Arial"/>
              <a:buChar char="•"/>
              <a:defRPr sz="2000"/>
            </a:lvl2pPr>
          </a:lstStyle>
          <a:p>
            <a:pPr lvl="0"/>
            <a:r>
              <a:rPr lang="en-US" smtClean="0"/>
              <a:t>Click to edit Master text styles</a:t>
            </a:r>
          </a:p>
        </p:txBody>
      </p:sp>
    </p:spTree>
    <p:extLst>
      <p:ext uri="{BB962C8B-B14F-4D97-AF65-F5344CB8AC3E}">
        <p14:creationId xmlns:p14="http://schemas.microsoft.com/office/powerpoint/2010/main" val="123526855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Placeholder 6"/>
          <p:cNvSpPr>
            <a:spLocks noGrp="1"/>
          </p:cNvSpPr>
          <p:nvPr>
            <p:ph type="title"/>
          </p:nvPr>
        </p:nvSpPr>
        <p:spPr>
          <a:xfrm>
            <a:off x="304800" y="152401"/>
            <a:ext cx="8229600" cy="609600"/>
          </a:xfrm>
          <a:prstGeom prst="rect">
            <a:avLst/>
          </a:prstGeom>
        </p:spPr>
        <p:txBody>
          <a:bodyPr vert="horz" lIns="91435" tIns="45718" rIns="91435" bIns="45718" rtlCol="0" anchor="ctr">
            <a:normAutofit/>
          </a:bodyPr>
          <a:lstStyle>
            <a:lvl1pPr algn="l">
              <a:defRPr sz="2800" b="1">
                <a:solidFill>
                  <a:schemeClr val="bg1">
                    <a:lumMod val="95000"/>
                  </a:schemeClr>
                </a:solidFill>
              </a:defRPr>
            </a:lvl1pPr>
          </a:lstStyle>
          <a:p>
            <a:r>
              <a:rPr lang="en-US" smtClean="0"/>
              <a:t>Click to edit Master title style</a:t>
            </a:r>
            <a:endParaRPr lang="en-US" dirty="0"/>
          </a:p>
        </p:txBody>
      </p:sp>
      <p:sp>
        <p:nvSpPr>
          <p:cNvPr id="3" name="Text Placeholder 3"/>
          <p:cNvSpPr>
            <a:spLocks noGrp="1"/>
          </p:cNvSpPr>
          <p:nvPr>
            <p:ph type="body" sz="quarter" idx="10"/>
          </p:nvPr>
        </p:nvSpPr>
        <p:spPr>
          <a:xfrm>
            <a:off x="304800" y="685800"/>
            <a:ext cx="8229600" cy="381000"/>
          </a:xfrm>
          <a:prstGeom prst="rect">
            <a:avLst/>
          </a:prstGeom>
        </p:spPr>
        <p:txBody>
          <a:bodyPr vert="horz" lIns="91435" tIns="45718" rIns="91435" bIns="45718"/>
          <a:lstStyle>
            <a:lvl1pPr>
              <a:buNone/>
              <a:defRPr sz="1800" i="1">
                <a:solidFill>
                  <a:srgbClr val="F2F2F2"/>
                </a:solidFill>
              </a:defRPr>
            </a:lvl1pPr>
            <a:lvl2pPr>
              <a:buNone/>
              <a:defRPr sz="1800"/>
            </a:lvl2pPr>
            <a:lvl3pPr>
              <a:buNone/>
              <a:defRPr sz="1800"/>
            </a:lvl3pPr>
            <a:lvl4pPr>
              <a:buNone/>
              <a:defRPr sz="1800"/>
            </a:lvl4pPr>
            <a:lvl5pPr>
              <a:buNone/>
              <a:defRPr sz="1800"/>
            </a:lvl5pPr>
          </a:lstStyle>
          <a:p>
            <a:pPr lvl="0"/>
            <a:r>
              <a:rPr lang="en-US" smtClean="0"/>
              <a:t>Click to edit Master text styles</a:t>
            </a:r>
          </a:p>
        </p:txBody>
      </p:sp>
      <p:sp>
        <p:nvSpPr>
          <p:cNvPr id="5" name="Text Placeholder 5"/>
          <p:cNvSpPr>
            <a:spLocks noGrp="1"/>
          </p:cNvSpPr>
          <p:nvPr>
            <p:ph type="body" sz="quarter" idx="12"/>
          </p:nvPr>
        </p:nvSpPr>
        <p:spPr>
          <a:xfrm>
            <a:off x="2057400" y="1828800"/>
            <a:ext cx="6629400" cy="4191000"/>
          </a:xfrm>
          <a:prstGeom prst="rect">
            <a:avLst/>
          </a:prstGeom>
        </p:spPr>
        <p:txBody>
          <a:bodyPr vert="horz" lIns="91435" tIns="45718" rIns="91435" bIns="45718"/>
          <a:lstStyle>
            <a:lvl1pPr>
              <a:buClr>
                <a:srgbClr val="0C397D"/>
              </a:buClr>
              <a:defRPr sz="2000">
                <a:solidFill>
                  <a:schemeClr val="tx1">
                    <a:lumMod val="75000"/>
                    <a:lumOff val="25000"/>
                  </a:schemeClr>
                </a:solidFill>
              </a:defRPr>
            </a:lvl1pPr>
            <a:lvl2pPr>
              <a:buClr>
                <a:srgbClr val="0C397D"/>
              </a:buClr>
              <a:buFont typeface="Arial"/>
              <a:buChar char="•"/>
              <a:defRPr sz="2000"/>
            </a:lvl2pPr>
          </a:lstStyle>
          <a:p>
            <a:pPr lvl="0"/>
            <a:r>
              <a:rPr lang="en-US" smtClean="0"/>
              <a:t>Click to edit Master text styles</a:t>
            </a:r>
          </a:p>
        </p:txBody>
      </p:sp>
    </p:spTree>
    <p:extLst>
      <p:ext uri="{BB962C8B-B14F-4D97-AF65-F5344CB8AC3E}">
        <p14:creationId xmlns:p14="http://schemas.microsoft.com/office/powerpoint/2010/main" val="188208044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p:cNvSpPr/>
          <p:nvPr userDrawn="1"/>
        </p:nvSpPr>
        <p:spPr>
          <a:xfrm>
            <a:off x="1905000" y="6019801"/>
            <a:ext cx="72390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a:p>
        </p:txBody>
      </p:sp>
      <p:sp>
        <p:nvSpPr>
          <p:cNvPr id="2" name="Title Placeholder 6"/>
          <p:cNvSpPr>
            <a:spLocks noGrp="1"/>
          </p:cNvSpPr>
          <p:nvPr>
            <p:ph type="title"/>
          </p:nvPr>
        </p:nvSpPr>
        <p:spPr>
          <a:xfrm>
            <a:off x="304800" y="152401"/>
            <a:ext cx="8229600" cy="609600"/>
          </a:xfrm>
          <a:prstGeom prst="rect">
            <a:avLst/>
          </a:prstGeom>
        </p:spPr>
        <p:txBody>
          <a:bodyPr vert="horz" lIns="91435" tIns="45718" rIns="91435" bIns="45718" rtlCol="0" anchor="ctr">
            <a:normAutofit/>
          </a:bodyPr>
          <a:lstStyle>
            <a:lvl1pPr algn="l">
              <a:defRPr sz="2800" b="1">
                <a:solidFill>
                  <a:schemeClr val="bg1">
                    <a:lumMod val="95000"/>
                  </a:schemeClr>
                </a:solidFill>
              </a:defRPr>
            </a:lvl1pPr>
          </a:lstStyle>
          <a:p>
            <a:r>
              <a:rPr lang="en-US" smtClean="0"/>
              <a:t>Click to edit Master title style</a:t>
            </a:r>
            <a:endParaRPr lang="en-US" dirty="0"/>
          </a:p>
        </p:txBody>
      </p:sp>
      <p:sp>
        <p:nvSpPr>
          <p:cNvPr id="3" name="Text Placeholder 3"/>
          <p:cNvSpPr>
            <a:spLocks noGrp="1"/>
          </p:cNvSpPr>
          <p:nvPr>
            <p:ph type="body" sz="quarter" idx="10"/>
          </p:nvPr>
        </p:nvSpPr>
        <p:spPr>
          <a:xfrm>
            <a:off x="304800" y="685800"/>
            <a:ext cx="8229600" cy="381000"/>
          </a:xfrm>
          <a:prstGeom prst="rect">
            <a:avLst/>
          </a:prstGeom>
        </p:spPr>
        <p:txBody>
          <a:bodyPr vert="horz" lIns="91435" tIns="45718" rIns="91435" bIns="45718"/>
          <a:lstStyle>
            <a:lvl1pPr>
              <a:buNone/>
              <a:defRPr sz="1800" i="1">
                <a:solidFill>
                  <a:srgbClr val="F2F2F2"/>
                </a:solidFill>
              </a:defRPr>
            </a:lvl1pPr>
            <a:lvl2pPr>
              <a:buNone/>
              <a:defRPr sz="1800"/>
            </a:lvl2pPr>
            <a:lvl3pPr>
              <a:buNone/>
              <a:defRPr sz="1800"/>
            </a:lvl3pPr>
            <a:lvl4pPr>
              <a:buNone/>
              <a:defRPr sz="1800"/>
            </a:lvl4pPr>
            <a:lvl5pPr>
              <a:buNone/>
              <a:defRPr sz="1800"/>
            </a:lvl5pPr>
          </a:lstStyle>
          <a:p>
            <a:pPr lvl="0"/>
            <a:r>
              <a:rPr lang="en-US" smtClean="0"/>
              <a:t>Click to edit Master text styles</a:t>
            </a:r>
          </a:p>
        </p:txBody>
      </p:sp>
      <p:sp>
        <p:nvSpPr>
          <p:cNvPr id="6" name="Picture Placeholder 5"/>
          <p:cNvSpPr>
            <a:spLocks noGrp="1"/>
          </p:cNvSpPr>
          <p:nvPr>
            <p:ph type="pic" sz="quarter" idx="12"/>
          </p:nvPr>
        </p:nvSpPr>
        <p:spPr>
          <a:xfrm>
            <a:off x="304800" y="1371600"/>
            <a:ext cx="8593667" cy="5181600"/>
          </a:xfrm>
          <a:prstGeom prst="rect">
            <a:avLst/>
          </a:prstGeom>
        </p:spPr>
        <p:txBody>
          <a:bodyPr vert="horz" lIns="91435" tIns="45718" rIns="91435" bIns="45718"/>
          <a:lstStyle>
            <a:lvl1pPr>
              <a:defRPr sz="2000"/>
            </a:lvl1pPr>
          </a:lstStyle>
          <a:p>
            <a:pPr lvl="0"/>
            <a:endParaRPr lang="en-US" noProof="0"/>
          </a:p>
        </p:txBody>
      </p:sp>
    </p:spTree>
    <p:extLst>
      <p:ext uri="{BB962C8B-B14F-4D97-AF65-F5344CB8AC3E}">
        <p14:creationId xmlns:p14="http://schemas.microsoft.com/office/powerpoint/2010/main" val="17566678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6" name="Title 4"/>
          <p:cNvSpPr>
            <a:spLocks noGrp="1"/>
          </p:cNvSpPr>
          <p:nvPr>
            <p:ph type="title"/>
          </p:nvPr>
        </p:nvSpPr>
        <p:spPr>
          <a:xfrm>
            <a:off x="457200" y="4572000"/>
            <a:ext cx="8229600" cy="1143000"/>
          </a:xfrm>
          <a:prstGeom prst="rect">
            <a:avLst/>
          </a:prstGeom>
        </p:spPr>
        <p:txBody>
          <a:bodyPr vert="horz" lIns="91435" tIns="45718" rIns="91435" bIns="45718"/>
          <a:lstStyle>
            <a:lvl1pPr>
              <a:defRPr sz="3400" b="1">
                <a:solidFill>
                  <a:srgbClr val="0C397D"/>
                </a:solidFill>
              </a:defRPr>
            </a:lvl1pPr>
          </a:lstStyle>
          <a:p>
            <a:r>
              <a:rPr lang="en-US" smtClean="0"/>
              <a:t>Click to edit Master title style</a:t>
            </a:r>
            <a:endParaRPr lang="en-US" dirty="0"/>
          </a:p>
        </p:txBody>
      </p:sp>
      <p:sp>
        <p:nvSpPr>
          <p:cNvPr id="7" name="Text Placeholder 8"/>
          <p:cNvSpPr>
            <a:spLocks noGrp="1"/>
          </p:cNvSpPr>
          <p:nvPr>
            <p:ph type="body" sz="quarter" idx="11"/>
          </p:nvPr>
        </p:nvSpPr>
        <p:spPr>
          <a:xfrm>
            <a:off x="0" y="5257800"/>
            <a:ext cx="9144000" cy="533400"/>
          </a:xfrm>
          <a:prstGeom prst="rect">
            <a:avLst/>
          </a:prstGeom>
        </p:spPr>
        <p:txBody>
          <a:bodyPr vert="horz" lIns="91435" tIns="45718" rIns="91435" bIns="45718"/>
          <a:lstStyle>
            <a:lvl1pPr algn="ctr">
              <a:buNone/>
              <a:defRPr sz="2000" b="0" i="1">
                <a:solidFill>
                  <a:schemeClr val="tx1">
                    <a:lumMod val="75000"/>
                    <a:lumOff val="25000"/>
                  </a:schemeClr>
                </a:solidFill>
              </a:defRPr>
            </a:lvl1pPr>
            <a:lvl2pPr marL="0" indent="0" algn="ctr">
              <a:buNone/>
              <a:defRPr sz="2000" i="1">
                <a:solidFill>
                  <a:schemeClr val="tx1">
                    <a:lumMod val="75000"/>
                    <a:lumOff val="25000"/>
                  </a:schemeClr>
                </a:solidFill>
              </a:defRPr>
            </a:lvl2pPr>
            <a:lvl3pPr>
              <a:defRPr sz="2200"/>
            </a:lvl3pPr>
            <a:lvl4pPr>
              <a:defRPr sz="2200"/>
            </a:lvl4pPr>
            <a:lvl5pPr>
              <a:defRPr sz="2200"/>
            </a:lvl5pPr>
          </a:lstStyle>
          <a:p>
            <a:pPr lvl="0"/>
            <a:r>
              <a:rPr lang="en-US" smtClean="0"/>
              <a:t>Click to edit Master text styles</a:t>
            </a:r>
          </a:p>
        </p:txBody>
      </p:sp>
    </p:spTree>
    <p:extLst>
      <p:ext uri="{BB962C8B-B14F-4D97-AF65-F5344CB8AC3E}">
        <p14:creationId xmlns:p14="http://schemas.microsoft.com/office/powerpoint/2010/main" val="77991627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8764" y="274638"/>
            <a:ext cx="7158037" cy="1143000"/>
          </a:xfrm>
          <a:prstGeom prst="rect">
            <a:avLst/>
          </a:prstGeom>
        </p:spPr>
        <p:txBody>
          <a:bodyPr lIns="91435" tIns="45718" rIns="91435" bIns="45718"/>
          <a:lstStyle/>
          <a:p>
            <a:r>
              <a:rPr lang="en-US" smtClean="0"/>
              <a:t>Click to edit Master title style</a:t>
            </a:r>
            <a:endParaRPr lang="en-US"/>
          </a:p>
        </p:txBody>
      </p:sp>
      <p:sp>
        <p:nvSpPr>
          <p:cNvPr id="3" name="Content Placeholder 2"/>
          <p:cNvSpPr>
            <a:spLocks noGrp="1"/>
          </p:cNvSpPr>
          <p:nvPr>
            <p:ph idx="1"/>
          </p:nvPr>
        </p:nvSpPr>
        <p:spPr>
          <a:xfrm>
            <a:off x="1514476" y="1600200"/>
            <a:ext cx="7172325" cy="4440238"/>
          </a:xfrm>
          <a:prstGeom prst="rect">
            <a:avLst/>
          </a:prstGeom>
        </p:spPr>
        <p:txBody>
          <a:bodyPr lIns="91435" tIns="45718" rIns="91435" bIns="45718"/>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2040605"/>
      </p:ext>
    </p:extLst>
  </p:cSld>
  <p:clrMapOvr>
    <a:masterClrMapping/>
  </p:clrMapOvr>
  <p:transition xmlns:p14="http://schemas.microsoft.com/office/powerpoint/2010/mai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6" name="Title 4"/>
          <p:cNvSpPr>
            <a:spLocks noGrp="1"/>
          </p:cNvSpPr>
          <p:nvPr>
            <p:ph type="title"/>
          </p:nvPr>
        </p:nvSpPr>
        <p:spPr>
          <a:xfrm>
            <a:off x="457200" y="4572000"/>
            <a:ext cx="8229600" cy="1143000"/>
          </a:xfrm>
          <a:prstGeom prst="rect">
            <a:avLst/>
          </a:prstGeom>
        </p:spPr>
        <p:txBody>
          <a:bodyPr vert="horz" lIns="91435" tIns="45718" rIns="91435" bIns="45718"/>
          <a:lstStyle>
            <a:lvl1pPr>
              <a:defRPr sz="3400" b="1">
                <a:solidFill>
                  <a:srgbClr val="0C397D"/>
                </a:solidFill>
              </a:defRPr>
            </a:lvl1pPr>
          </a:lstStyle>
          <a:p>
            <a:r>
              <a:rPr lang="en-US" smtClean="0"/>
              <a:t>Click to edit Master title style</a:t>
            </a:r>
            <a:endParaRPr lang="en-US" dirty="0"/>
          </a:p>
        </p:txBody>
      </p:sp>
      <p:sp>
        <p:nvSpPr>
          <p:cNvPr id="7" name="Text Placeholder 8"/>
          <p:cNvSpPr>
            <a:spLocks noGrp="1"/>
          </p:cNvSpPr>
          <p:nvPr>
            <p:ph type="body" sz="quarter" idx="11"/>
          </p:nvPr>
        </p:nvSpPr>
        <p:spPr>
          <a:xfrm>
            <a:off x="0" y="5257800"/>
            <a:ext cx="9144000" cy="533400"/>
          </a:xfrm>
          <a:prstGeom prst="rect">
            <a:avLst/>
          </a:prstGeom>
        </p:spPr>
        <p:txBody>
          <a:bodyPr vert="horz" lIns="91435" tIns="45718" rIns="91435" bIns="45718"/>
          <a:lstStyle>
            <a:lvl1pPr algn="ctr">
              <a:buNone/>
              <a:defRPr sz="2000" b="0" i="1">
                <a:solidFill>
                  <a:schemeClr val="tx1">
                    <a:lumMod val="75000"/>
                    <a:lumOff val="25000"/>
                  </a:schemeClr>
                </a:solidFill>
              </a:defRPr>
            </a:lvl1pPr>
            <a:lvl2pPr marL="0" indent="0" algn="ctr">
              <a:buNone/>
              <a:defRPr sz="2000" i="1">
                <a:solidFill>
                  <a:schemeClr val="tx1">
                    <a:lumMod val="75000"/>
                    <a:lumOff val="25000"/>
                  </a:schemeClr>
                </a:solidFill>
              </a:defRPr>
            </a:lvl2pPr>
            <a:lvl3pPr>
              <a:defRPr sz="2200"/>
            </a:lvl3pPr>
            <a:lvl4pPr>
              <a:defRPr sz="2200"/>
            </a:lvl4pPr>
            <a:lvl5pPr>
              <a:defRPr sz="2200"/>
            </a:lvl5pPr>
          </a:lstStyle>
          <a:p>
            <a:pPr lvl="0"/>
            <a:r>
              <a:rPr lang="en-US" smtClean="0"/>
              <a:t>Click to edit Master text styles</a:t>
            </a:r>
          </a:p>
        </p:txBody>
      </p:sp>
    </p:spTree>
    <p:extLst>
      <p:ext uri="{BB962C8B-B14F-4D97-AF65-F5344CB8AC3E}">
        <p14:creationId xmlns:p14="http://schemas.microsoft.com/office/powerpoint/2010/main" val="170308420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4"/>
          <p:cNvSpPr>
            <a:spLocks noGrp="1"/>
          </p:cNvSpPr>
          <p:nvPr>
            <p:ph type="title"/>
          </p:nvPr>
        </p:nvSpPr>
        <p:spPr>
          <a:xfrm>
            <a:off x="457200" y="4724400"/>
            <a:ext cx="8229600" cy="1143000"/>
          </a:xfrm>
          <a:prstGeom prst="rect">
            <a:avLst/>
          </a:prstGeom>
        </p:spPr>
        <p:txBody>
          <a:bodyPr vert="horz" lIns="91435" tIns="45718" rIns="91435" bIns="45718"/>
          <a:lstStyle>
            <a:lvl1pPr>
              <a:defRPr sz="3400" b="1">
                <a:solidFill>
                  <a:srgbClr val="0C397D"/>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49933186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itle 4"/>
          <p:cNvSpPr>
            <a:spLocks noGrp="1"/>
          </p:cNvSpPr>
          <p:nvPr>
            <p:ph type="title"/>
          </p:nvPr>
        </p:nvSpPr>
        <p:spPr>
          <a:xfrm>
            <a:off x="457200" y="4572000"/>
            <a:ext cx="8229600" cy="1143000"/>
          </a:xfrm>
          <a:prstGeom prst="rect">
            <a:avLst/>
          </a:prstGeom>
        </p:spPr>
        <p:txBody>
          <a:bodyPr vert="horz" lIns="91435" tIns="45718" rIns="91435" bIns="45718"/>
          <a:lstStyle>
            <a:lvl1pPr>
              <a:defRPr sz="3400" b="1">
                <a:solidFill>
                  <a:srgbClr val="0C397D"/>
                </a:solidFill>
              </a:defRPr>
            </a:lvl1pPr>
          </a:lstStyle>
          <a:p>
            <a:r>
              <a:rPr lang="en-US" smtClean="0"/>
              <a:t>Click to edit Master title style</a:t>
            </a:r>
            <a:endParaRPr lang="en-US" dirty="0"/>
          </a:p>
        </p:txBody>
      </p:sp>
      <p:sp>
        <p:nvSpPr>
          <p:cNvPr id="7" name="Text Placeholder 8"/>
          <p:cNvSpPr>
            <a:spLocks noGrp="1"/>
          </p:cNvSpPr>
          <p:nvPr>
            <p:ph type="body" sz="quarter" idx="11"/>
          </p:nvPr>
        </p:nvSpPr>
        <p:spPr>
          <a:xfrm>
            <a:off x="0" y="5257800"/>
            <a:ext cx="9144000" cy="533400"/>
          </a:xfrm>
          <a:prstGeom prst="rect">
            <a:avLst/>
          </a:prstGeom>
        </p:spPr>
        <p:txBody>
          <a:bodyPr vert="horz" lIns="91435" tIns="45718" rIns="91435" bIns="45718"/>
          <a:lstStyle>
            <a:lvl1pPr algn="ctr">
              <a:buNone/>
              <a:defRPr sz="2000" b="0" i="1">
                <a:solidFill>
                  <a:schemeClr val="tx1">
                    <a:lumMod val="75000"/>
                    <a:lumOff val="25000"/>
                  </a:schemeClr>
                </a:solidFill>
              </a:defRPr>
            </a:lvl1pPr>
            <a:lvl2pPr marL="0" indent="0" algn="ctr">
              <a:buNone/>
              <a:defRPr sz="2000" i="1">
                <a:solidFill>
                  <a:schemeClr val="tx1">
                    <a:lumMod val="75000"/>
                    <a:lumOff val="25000"/>
                  </a:schemeClr>
                </a:solidFill>
              </a:defRPr>
            </a:lvl2pPr>
            <a:lvl3pPr>
              <a:defRPr sz="2200"/>
            </a:lvl3pPr>
            <a:lvl4pPr>
              <a:defRPr sz="2200"/>
            </a:lvl4pPr>
            <a:lvl5pPr>
              <a:defRPr sz="2200"/>
            </a:lvl5pPr>
          </a:lstStyle>
          <a:p>
            <a:pPr lvl="0"/>
            <a:r>
              <a:rPr lang="en-US" smtClean="0"/>
              <a:t>Click to edit Master text styles</a:t>
            </a:r>
          </a:p>
        </p:txBody>
      </p:sp>
    </p:spTree>
    <p:extLst>
      <p:ext uri="{BB962C8B-B14F-4D97-AF65-F5344CB8AC3E}">
        <p14:creationId xmlns:p14="http://schemas.microsoft.com/office/powerpoint/2010/main" val="42644628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Title 4"/>
          <p:cNvSpPr>
            <a:spLocks noGrp="1"/>
          </p:cNvSpPr>
          <p:nvPr>
            <p:ph type="title"/>
          </p:nvPr>
        </p:nvSpPr>
        <p:spPr>
          <a:xfrm>
            <a:off x="2362200" y="4572000"/>
            <a:ext cx="6324600" cy="1143000"/>
          </a:xfrm>
          <a:prstGeom prst="rect">
            <a:avLst/>
          </a:prstGeom>
        </p:spPr>
        <p:txBody>
          <a:bodyPr vert="horz" lIns="91435" tIns="45718" rIns="91435" bIns="45718"/>
          <a:lstStyle>
            <a:lvl1pPr algn="l">
              <a:defRPr sz="3400" b="1">
                <a:solidFill>
                  <a:srgbClr val="0C397D"/>
                </a:solidFill>
              </a:defRPr>
            </a:lvl1pPr>
          </a:lstStyle>
          <a:p>
            <a:r>
              <a:rPr lang="en-US" smtClean="0"/>
              <a:t>Click to edit Master title style</a:t>
            </a:r>
            <a:endParaRPr lang="en-US" dirty="0"/>
          </a:p>
        </p:txBody>
      </p:sp>
      <p:sp>
        <p:nvSpPr>
          <p:cNvPr id="7" name="Text Placeholder 8"/>
          <p:cNvSpPr>
            <a:spLocks noGrp="1"/>
          </p:cNvSpPr>
          <p:nvPr>
            <p:ph type="body" sz="quarter" idx="11"/>
          </p:nvPr>
        </p:nvSpPr>
        <p:spPr>
          <a:xfrm>
            <a:off x="2362200" y="5257800"/>
            <a:ext cx="6781800" cy="533400"/>
          </a:xfrm>
          <a:prstGeom prst="rect">
            <a:avLst/>
          </a:prstGeom>
        </p:spPr>
        <p:txBody>
          <a:bodyPr vert="horz" lIns="91435" tIns="45718" rIns="91435" bIns="45718"/>
          <a:lstStyle>
            <a:lvl1pPr algn="l">
              <a:buNone/>
              <a:defRPr sz="2000" b="0" i="1">
                <a:solidFill>
                  <a:schemeClr val="tx1">
                    <a:lumMod val="75000"/>
                    <a:lumOff val="25000"/>
                  </a:schemeClr>
                </a:solidFill>
              </a:defRPr>
            </a:lvl1pPr>
            <a:lvl2pPr marL="0" indent="0" algn="ctr">
              <a:buNone/>
              <a:defRPr sz="2000" i="1">
                <a:solidFill>
                  <a:schemeClr val="tx1">
                    <a:lumMod val="75000"/>
                    <a:lumOff val="25000"/>
                  </a:schemeClr>
                </a:solidFill>
              </a:defRPr>
            </a:lvl2pPr>
            <a:lvl3pPr>
              <a:defRPr sz="2200"/>
            </a:lvl3pPr>
            <a:lvl4pPr>
              <a:defRPr sz="2200"/>
            </a:lvl4pPr>
            <a:lvl5pPr>
              <a:defRPr sz="2200"/>
            </a:lvl5pPr>
          </a:lstStyle>
          <a:p>
            <a:pPr lvl="0"/>
            <a:r>
              <a:rPr lang="en-US" smtClean="0"/>
              <a:t>Click to edit Master text styles</a:t>
            </a:r>
          </a:p>
        </p:txBody>
      </p:sp>
      <p:sp>
        <p:nvSpPr>
          <p:cNvPr id="8" name="Picture Placeholder 7"/>
          <p:cNvSpPr>
            <a:spLocks noGrp="1"/>
          </p:cNvSpPr>
          <p:nvPr>
            <p:ph type="pic" sz="quarter" idx="12"/>
          </p:nvPr>
        </p:nvSpPr>
        <p:spPr>
          <a:xfrm>
            <a:off x="457200" y="4267201"/>
            <a:ext cx="1752600" cy="1752600"/>
          </a:xfrm>
          <a:prstGeom prst="rect">
            <a:avLst/>
          </a:prstGeom>
        </p:spPr>
        <p:txBody>
          <a:bodyPr vert="horz" lIns="91435" tIns="45718" rIns="91435" bIns="45718"/>
          <a:lstStyle>
            <a:lvl1pPr>
              <a:defRPr sz="2000"/>
            </a:lvl1pPr>
          </a:lstStyle>
          <a:p>
            <a:pPr lvl="0"/>
            <a:endParaRPr lang="en-US" noProof="0"/>
          </a:p>
        </p:txBody>
      </p:sp>
    </p:spTree>
    <p:extLst>
      <p:ext uri="{BB962C8B-B14F-4D97-AF65-F5344CB8AC3E}">
        <p14:creationId xmlns:p14="http://schemas.microsoft.com/office/powerpoint/2010/main" val="134853130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4"/>
          <p:cNvSpPr>
            <a:spLocks noGrp="1"/>
          </p:cNvSpPr>
          <p:nvPr>
            <p:ph type="title"/>
          </p:nvPr>
        </p:nvSpPr>
        <p:spPr>
          <a:xfrm>
            <a:off x="457200" y="4419601"/>
            <a:ext cx="8229600" cy="762000"/>
          </a:xfrm>
          <a:prstGeom prst="rect">
            <a:avLst/>
          </a:prstGeom>
        </p:spPr>
        <p:txBody>
          <a:bodyPr vert="horz" lIns="91435" tIns="45718" rIns="91435" bIns="45718"/>
          <a:lstStyle>
            <a:lvl1pPr>
              <a:defRPr sz="3400" b="1">
                <a:solidFill>
                  <a:srgbClr val="0C397D"/>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0" y="5105401"/>
            <a:ext cx="9144000" cy="533400"/>
          </a:xfrm>
          <a:prstGeom prst="rect">
            <a:avLst/>
          </a:prstGeom>
        </p:spPr>
        <p:txBody>
          <a:bodyPr vert="horz" lIns="91435" tIns="45718" rIns="91435" bIns="45718"/>
          <a:lstStyle>
            <a:lvl1pPr algn="ctr">
              <a:buNone/>
              <a:defRPr sz="2200" b="1">
                <a:solidFill>
                  <a:schemeClr val="tx1">
                    <a:lumMod val="75000"/>
                    <a:lumOff val="25000"/>
                  </a:schemeClr>
                </a:solidFill>
              </a:defRPr>
            </a:lvl1pPr>
            <a:lvl2pPr marL="0" indent="0" algn="ctr">
              <a:buNone/>
              <a:defRPr sz="2000" i="1">
                <a:solidFill>
                  <a:schemeClr val="tx1">
                    <a:lumMod val="75000"/>
                    <a:lumOff val="25000"/>
                  </a:schemeClr>
                </a:solidFill>
              </a:defRPr>
            </a:lvl2pPr>
            <a:lvl3pPr>
              <a:defRPr sz="2200"/>
            </a:lvl3pPr>
            <a:lvl4pPr>
              <a:defRPr sz="2200"/>
            </a:lvl4pPr>
            <a:lvl5pPr>
              <a:defRPr sz="2200"/>
            </a:lvl5pPr>
          </a:lstStyle>
          <a:p>
            <a:pPr lvl="0"/>
            <a:r>
              <a:rPr lang="en-US" smtClean="0"/>
              <a:t>Click to edit Master text styles</a:t>
            </a:r>
          </a:p>
        </p:txBody>
      </p:sp>
      <p:sp>
        <p:nvSpPr>
          <p:cNvPr id="10" name="Text Placeholder 8"/>
          <p:cNvSpPr>
            <a:spLocks noGrp="1"/>
          </p:cNvSpPr>
          <p:nvPr>
            <p:ph type="body" sz="quarter" idx="11"/>
          </p:nvPr>
        </p:nvSpPr>
        <p:spPr>
          <a:xfrm>
            <a:off x="0" y="5562601"/>
            <a:ext cx="9144000" cy="533400"/>
          </a:xfrm>
          <a:prstGeom prst="rect">
            <a:avLst/>
          </a:prstGeom>
        </p:spPr>
        <p:txBody>
          <a:bodyPr vert="horz" lIns="91435" tIns="45718" rIns="91435" bIns="45718"/>
          <a:lstStyle>
            <a:lvl1pPr algn="ctr">
              <a:buNone/>
              <a:defRPr sz="2000" b="0" i="1">
                <a:solidFill>
                  <a:schemeClr val="tx1">
                    <a:lumMod val="75000"/>
                    <a:lumOff val="25000"/>
                  </a:schemeClr>
                </a:solidFill>
              </a:defRPr>
            </a:lvl1pPr>
            <a:lvl2pPr marL="0" indent="0" algn="ctr">
              <a:buNone/>
              <a:defRPr sz="2000" i="1">
                <a:solidFill>
                  <a:schemeClr val="tx1">
                    <a:lumMod val="75000"/>
                    <a:lumOff val="25000"/>
                  </a:schemeClr>
                </a:solidFill>
              </a:defRPr>
            </a:lvl2pPr>
            <a:lvl3pPr>
              <a:defRPr sz="2200"/>
            </a:lvl3pPr>
            <a:lvl4pPr>
              <a:defRPr sz="2200"/>
            </a:lvl4pPr>
            <a:lvl5pPr>
              <a:defRPr sz="2200"/>
            </a:lvl5pPr>
          </a:lstStyle>
          <a:p>
            <a:pPr lvl="0"/>
            <a:r>
              <a:rPr lang="en-US" smtClean="0"/>
              <a:t>Click to edit Master text styles</a:t>
            </a:r>
          </a:p>
        </p:txBody>
      </p:sp>
    </p:spTree>
    <p:extLst>
      <p:ext uri="{BB962C8B-B14F-4D97-AF65-F5344CB8AC3E}">
        <p14:creationId xmlns:p14="http://schemas.microsoft.com/office/powerpoint/2010/main" val="85214722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Title 1"/>
          <p:cNvSpPr>
            <a:spLocks noGrp="1"/>
          </p:cNvSpPr>
          <p:nvPr>
            <p:ph type="title"/>
          </p:nvPr>
        </p:nvSpPr>
        <p:spPr>
          <a:xfrm>
            <a:off x="228600" y="152400"/>
            <a:ext cx="8229600" cy="914400"/>
          </a:xfrm>
          <a:prstGeom prst="rect">
            <a:avLst/>
          </a:prstGeom>
        </p:spPr>
        <p:txBody>
          <a:bodyPr lIns="91435" tIns="45718" rIns="91435" bIns="45718"/>
          <a:lstStyle/>
          <a:p>
            <a:r>
              <a:rPr lang="en-US" smtClean="0"/>
              <a:t>Click to edit Master title style</a:t>
            </a:r>
            <a:endParaRPr lang="en-US"/>
          </a:p>
        </p:txBody>
      </p:sp>
      <p:sp>
        <p:nvSpPr>
          <p:cNvPr id="2" name="Picture Placeholder 3"/>
          <p:cNvSpPr>
            <a:spLocks noGrp="1"/>
          </p:cNvSpPr>
          <p:nvPr>
            <p:ph type="pic" sz="quarter" idx="10"/>
          </p:nvPr>
        </p:nvSpPr>
        <p:spPr>
          <a:xfrm>
            <a:off x="228600" y="2438401"/>
            <a:ext cx="1524000" cy="1524000"/>
          </a:xfrm>
          <a:prstGeom prst="rect">
            <a:avLst/>
          </a:prstGeom>
        </p:spPr>
        <p:txBody>
          <a:bodyPr lIns="91435" tIns="45718" rIns="91435" bIns="45718"/>
          <a:lstStyle/>
          <a:p>
            <a:pPr lvl="0"/>
            <a:endParaRPr lang="en-US" noProof="0"/>
          </a:p>
        </p:txBody>
      </p:sp>
      <p:sp>
        <p:nvSpPr>
          <p:cNvPr id="8" name="Content Placeholder 7"/>
          <p:cNvSpPr>
            <a:spLocks noGrp="1"/>
          </p:cNvSpPr>
          <p:nvPr>
            <p:ph sz="quarter" idx="11"/>
          </p:nvPr>
        </p:nvSpPr>
        <p:spPr>
          <a:xfrm>
            <a:off x="1981200" y="1981200"/>
            <a:ext cx="6705600" cy="3886200"/>
          </a:xfrm>
          <a:prstGeom prst="rect">
            <a:avLst/>
          </a:prstGeom>
        </p:spPr>
        <p:txBody>
          <a:bodyPr vert="horz" lIns="91435" tIns="45718" rIns="91435" bIns="45718"/>
          <a:lstStyle>
            <a:lvl1pPr>
              <a:buClr>
                <a:srgbClr val="00295B"/>
              </a:buClr>
              <a:defRPr>
                <a:solidFill>
                  <a:schemeClr val="tx1">
                    <a:lumMod val="75000"/>
                    <a:lumOff val="25000"/>
                  </a:schemeClr>
                </a:solidFill>
              </a:defRPr>
            </a:lvl1pPr>
            <a:lvl2pPr>
              <a:buClr>
                <a:srgbClr val="00295B"/>
              </a:buClr>
              <a:defRPr>
                <a:solidFill>
                  <a:schemeClr val="tx1">
                    <a:lumMod val="75000"/>
                    <a:lumOff val="25000"/>
                  </a:schemeClr>
                </a:solidFill>
              </a:defRPr>
            </a:lvl2pPr>
            <a:lvl3pPr>
              <a:buClr>
                <a:srgbClr val="00295B"/>
              </a:buClr>
              <a:defRPr>
                <a:solidFill>
                  <a:schemeClr val="tx1">
                    <a:lumMod val="75000"/>
                    <a:lumOff val="25000"/>
                  </a:schemeClr>
                </a:solidFill>
              </a:defRPr>
            </a:lvl3pPr>
            <a:lvl4pPr>
              <a:buClr>
                <a:srgbClr val="00295B"/>
              </a:buClr>
              <a:defRPr>
                <a:solidFill>
                  <a:schemeClr val="tx1">
                    <a:lumMod val="75000"/>
                    <a:lumOff val="25000"/>
                  </a:schemeClr>
                </a:solidFill>
              </a:defRPr>
            </a:lvl4pPr>
            <a:lvl5pPr>
              <a:buClr>
                <a:srgbClr val="00295B"/>
              </a:buCl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280188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100074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lIns="91435" tIns="45718" rIns="91435" bIns="45718"/>
          <a:lstStyle/>
          <a:p>
            <a:r>
              <a:rPr lang="en-US"/>
              <a:t>Click to edit Master title style</a:t>
            </a:r>
          </a:p>
        </p:txBody>
      </p:sp>
      <p:sp>
        <p:nvSpPr>
          <p:cNvPr id="3" name="Content Placeholder 2"/>
          <p:cNvSpPr>
            <a:spLocks noGrp="1"/>
          </p:cNvSpPr>
          <p:nvPr>
            <p:ph idx="1"/>
          </p:nvPr>
        </p:nvSpPr>
        <p:spPr>
          <a:xfrm>
            <a:off x="457200" y="1600201"/>
            <a:ext cx="8229600" cy="4525963"/>
          </a:xfrm>
          <a:prstGeom prst="rect">
            <a:avLst/>
          </a:prstGeom>
        </p:spPr>
        <p:txBody>
          <a:bodyPr lIns="91435" tIns="45718" rIns="91435" bIns="4571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109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lIns="91435" tIns="45718" rIns="91435" bIns="45718"/>
          <a:lstStyle/>
          <a:p>
            <a:r>
              <a:rPr lang="en-US"/>
              <a:t>Click to edit Master title style</a:t>
            </a:r>
          </a:p>
        </p:txBody>
      </p:sp>
    </p:spTree>
    <p:extLst>
      <p:ext uri="{BB962C8B-B14F-4D97-AF65-F5344CB8AC3E}">
        <p14:creationId xmlns:p14="http://schemas.microsoft.com/office/powerpoint/2010/main" val="81495848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9"/>
            <a:ext cx="8229600" cy="5851525"/>
          </a:xfrm>
          <a:prstGeom prst="rect">
            <a:avLst/>
          </a:prstGeom>
        </p:spPr>
        <p:txBody>
          <a:bodyPr lIns="91435" tIns="45718" rIns="91435" bIns="4571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540261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Placeholder 6"/>
          <p:cNvSpPr>
            <a:spLocks noGrp="1"/>
          </p:cNvSpPr>
          <p:nvPr>
            <p:ph type="title"/>
          </p:nvPr>
        </p:nvSpPr>
        <p:spPr>
          <a:xfrm>
            <a:off x="304800" y="152401"/>
            <a:ext cx="8229600" cy="609600"/>
          </a:xfrm>
          <a:prstGeom prst="rect">
            <a:avLst/>
          </a:prstGeom>
        </p:spPr>
        <p:txBody>
          <a:bodyPr vert="horz" lIns="91435" tIns="45718" rIns="91435" bIns="45718" rtlCol="0" anchor="ctr">
            <a:normAutofit/>
          </a:bodyPr>
          <a:lstStyle>
            <a:lvl1pPr algn="l">
              <a:defRPr sz="2800" b="1">
                <a:solidFill>
                  <a:schemeClr val="bg1">
                    <a:lumMod val="95000"/>
                  </a:schemeClr>
                </a:solidFill>
              </a:defRPr>
            </a:lvl1pPr>
          </a:lstStyle>
          <a:p>
            <a:r>
              <a:rPr lang="en-US" smtClean="0"/>
              <a:t>Click to edit Master title style</a:t>
            </a:r>
            <a:endParaRPr lang="en-US" dirty="0"/>
          </a:p>
        </p:txBody>
      </p:sp>
      <p:sp>
        <p:nvSpPr>
          <p:cNvPr id="3" name="Text Placeholder 3"/>
          <p:cNvSpPr>
            <a:spLocks noGrp="1"/>
          </p:cNvSpPr>
          <p:nvPr>
            <p:ph type="body" sz="quarter" idx="10"/>
          </p:nvPr>
        </p:nvSpPr>
        <p:spPr>
          <a:xfrm>
            <a:off x="304800" y="685800"/>
            <a:ext cx="8229600" cy="381000"/>
          </a:xfrm>
          <a:prstGeom prst="rect">
            <a:avLst/>
          </a:prstGeom>
        </p:spPr>
        <p:txBody>
          <a:bodyPr vert="horz" lIns="91435" tIns="45718" rIns="91435" bIns="45718"/>
          <a:lstStyle>
            <a:lvl1pPr>
              <a:buNone/>
              <a:defRPr sz="1800" i="1">
                <a:solidFill>
                  <a:srgbClr val="F2F2F2"/>
                </a:solidFill>
              </a:defRPr>
            </a:lvl1pPr>
            <a:lvl2pPr>
              <a:buNone/>
              <a:defRPr sz="1800"/>
            </a:lvl2pPr>
            <a:lvl3pPr>
              <a:buNone/>
              <a:defRPr sz="1800"/>
            </a:lvl3pPr>
            <a:lvl4pPr>
              <a:buNone/>
              <a:defRPr sz="1800"/>
            </a:lvl4pPr>
            <a:lvl5pPr>
              <a:buNone/>
              <a:defRPr sz="1800"/>
            </a:lvl5pPr>
          </a:lstStyle>
          <a:p>
            <a:pPr lvl="0"/>
            <a:r>
              <a:rPr lang="en-US" smtClean="0"/>
              <a:t>Click to edit Master text styles</a:t>
            </a:r>
          </a:p>
        </p:txBody>
      </p:sp>
      <p:sp>
        <p:nvSpPr>
          <p:cNvPr id="5" name="Picture Placeholder 5"/>
          <p:cNvSpPr>
            <a:spLocks noGrp="1"/>
          </p:cNvSpPr>
          <p:nvPr>
            <p:ph type="pic" sz="quarter" idx="12"/>
          </p:nvPr>
        </p:nvSpPr>
        <p:spPr>
          <a:xfrm>
            <a:off x="304800" y="2743200"/>
            <a:ext cx="1600200" cy="1600200"/>
          </a:xfrm>
          <a:prstGeom prst="rect">
            <a:avLst/>
          </a:prstGeom>
        </p:spPr>
        <p:txBody>
          <a:bodyPr vert="horz" lIns="91435" tIns="45718" rIns="91435" bIns="45718"/>
          <a:lstStyle>
            <a:lvl1pPr>
              <a:defRPr sz="2000"/>
            </a:lvl1pPr>
          </a:lstStyle>
          <a:p>
            <a:pPr lvl="0"/>
            <a:endParaRPr lang="en-US" noProof="0"/>
          </a:p>
        </p:txBody>
      </p:sp>
      <p:sp>
        <p:nvSpPr>
          <p:cNvPr id="7" name="Text Placeholder 5"/>
          <p:cNvSpPr>
            <a:spLocks noGrp="1"/>
          </p:cNvSpPr>
          <p:nvPr>
            <p:ph type="body" sz="quarter" idx="13"/>
          </p:nvPr>
        </p:nvSpPr>
        <p:spPr>
          <a:xfrm>
            <a:off x="2057400" y="2590800"/>
            <a:ext cx="6629400" cy="3429000"/>
          </a:xfrm>
          <a:prstGeom prst="rect">
            <a:avLst/>
          </a:prstGeom>
        </p:spPr>
        <p:txBody>
          <a:bodyPr vert="horz" lIns="91435" tIns="45718" rIns="91435" bIns="45718"/>
          <a:lstStyle>
            <a:lvl1pPr>
              <a:buClr>
                <a:srgbClr val="0C397D"/>
              </a:buClr>
              <a:defRPr sz="2000">
                <a:solidFill>
                  <a:schemeClr val="tx1">
                    <a:lumMod val="75000"/>
                    <a:lumOff val="25000"/>
                  </a:schemeClr>
                </a:solidFill>
              </a:defRPr>
            </a:lvl1pPr>
            <a:lvl2pPr>
              <a:buClr>
                <a:srgbClr val="0C397D"/>
              </a:buClr>
              <a:buFont typeface="Arial"/>
              <a:buChar char="•"/>
              <a:defRPr sz="2000"/>
            </a:lvl2pPr>
          </a:lstStyle>
          <a:p>
            <a:pPr lvl="0"/>
            <a:r>
              <a:rPr lang="en-US" smtClean="0"/>
              <a:t>Click to edit Master text styles</a:t>
            </a:r>
          </a:p>
        </p:txBody>
      </p:sp>
      <p:sp>
        <p:nvSpPr>
          <p:cNvPr id="8" name="Text Placeholder 5"/>
          <p:cNvSpPr>
            <a:spLocks noGrp="1"/>
          </p:cNvSpPr>
          <p:nvPr>
            <p:ph type="body" sz="quarter" idx="14"/>
          </p:nvPr>
        </p:nvSpPr>
        <p:spPr>
          <a:xfrm>
            <a:off x="2057400" y="1524000"/>
            <a:ext cx="6629400" cy="990600"/>
          </a:xfrm>
          <a:prstGeom prst="rect">
            <a:avLst/>
          </a:prstGeom>
        </p:spPr>
        <p:txBody>
          <a:bodyPr vert="horz" lIns="91435" tIns="45718" rIns="91435" bIns="45718"/>
          <a:lstStyle>
            <a:lvl1pPr>
              <a:buClr>
                <a:srgbClr val="0C397D"/>
              </a:buClr>
              <a:buNone/>
              <a:defRPr sz="2000" baseline="0">
                <a:solidFill>
                  <a:schemeClr val="tx1">
                    <a:lumMod val="75000"/>
                    <a:lumOff val="25000"/>
                  </a:schemeClr>
                </a:solidFill>
              </a:defRPr>
            </a:lvl1pPr>
            <a:lvl2pPr>
              <a:buClr>
                <a:srgbClr val="0C397D"/>
              </a:buClr>
              <a:buFont typeface="Arial"/>
              <a:buChar char="•"/>
              <a:defRPr sz="2000"/>
            </a:lvl2pPr>
          </a:lstStyle>
          <a:p>
            <a:pPr lvl="0"/>
            <a:r>
              <a:rPr lang="en-US" smtClean="0"/>
              <a:t>Click to edit Master text styles</a:t>
            </a:r>
          </a:p>
        </p:txBody>
      </p:sp>
    </p:spTree>
    <p:extLst>
      <p:ext uri="{BB962C8B-B14F-4D97-AF65-F5344CB8AC3E}">
        <p14:creationId xmlns:p14="http://schemas.microsoft.com/office/powerpoint/2010/main" val="180506667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878013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150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A3FFDAB3-8C98-B64A-93D7-EDCD41BA0D1F}" type="slidenum">
              <a:rPr lang="en-US"/>
              <a:pPr>
                <a:defRPr/>
              </a:pPr>
              <a:t>‹#›</a:t>
            </a:fld>
            <a:endParaRPr lang="en-US"/>
          </a:p>
        </p:txBody>
      </p:sp>
    </p:spTree>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endParaRPr lang="en-US" noProof="0" smtClean="0">
              <a:sym typeface="Helvetica Neu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97004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26928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95975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569535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85370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Placeholder 6"/>
          <p:cNvSpPr>
            <a:spLocks noGrp="1"/>
          </p:cNvSpPr>
          <p:nvPr>
            <p:ph type="title"/>
          </p:nvPr>
        </p:nvSpPr>
        <p:spPr>
          <a:xfrm>
            <a:off x="304800" y="152401"/>
            <a:ext cx="8229600" cy="609600"/>
          </a:xfrm>
          <a:prstGeom prst="rect">
            <a:avLst/>
          </a:prstGeom>
        </p:spPr>
        <p:txBody>
          <a:bodyPr vert="horz" lIns="91435" tIns="45718" rIns="91435" bIns="45718" rtlCol="0" anchor="ctr">
            <a:normAutofit/>
          </a:bodyPr>
          <a:lstStyle>
            <a:lvl1pPr algn="l">
              <a:defRPr sz="2800" b="1">
                <a:solidFill>
                  <a:schemeClr val="bg1">
                    <a:lumMod val="95000"/>
                  </a:schemeClr>
                </a:solidFill>
              </a:defRPr>
            </a:lvl1pPr>
          </a:lstStyle>
          <a:p>
            <a:r>
              <a:rPr lang="en-US" smtClean="0"/>
              <a:t>Click to edit Master title style</a:t>
            </a:r>
            <a:endParaRPr lang="en-US" dirty="0"/>
          </a:p>
        </p:txBody>
      </p:sp>
      <p:sp>
        <p:nvSpPr>
          <p:cNvPr id="3" name="Text Placeholder 3"/>
          <p:cNvSpPr>
            <a:spLocks noGrp="1"/>
          </p:cNvSpPr>
          <p:nvPr>
            <p:ph type="body" sz="quarter" idx="10"/>
          </p:nvPr>
        </p:nvSpPr>
        <p:spPr>
          <a:xfrm>
            <a:off x="304800" y="685800"/>
            <a:ext cx="8229600" cy="381000"/>
          </a:xfrm>
          <a:prstGeom prst="rect">
            <a:avLst/>
          </a:prstGeom>
        </p:spPr>
        <p:txBody>
          <a:bodyPr vert="horz" lIns="91435" tIns="45718" rIns="91435" bIns="45718"/>
          <a:lstStyle>
            <a:lvl1pPr>
              <a:buNone/>
              <a:defRPr sz="1800" i="1">
                <a:solidFill>
                  <a:srgbClr val="F2F2F2"/>
                </a:solidFill>
              </a:defRPr>
            </a:lvl1pPr>
            <a:lvl2pPr>
              <a:buNone/>
              <a:defRPr sz="1800"/>
            </a:lvl2pPr>
            <a:lvl3pPr>
              <a:buNone/>
              <a:defRPr sz="1800"/>
            </a:lvl3pPr>
            <a:lvl4pPr>
              <a:buNone/>
              <a:defRPr sz="1800"/>
            </a:lvl4pPr>
            <a:lvl5pPr>
              <a:buNone/>
              <a:defRPr sz="1800"/>
            </a:lvl5pPr>
          </a:lstStyle>
          <a:p>
            <a:pPr lvl="0"/>
            <a:r>
              <a:rPr lang="en-US" smtClean="0"/>
              <a:t>Click to edit Master text styles</a:t>
            </a:r>
          </a:p>
        </p:txBody>
      </p:sp>
      <p:sp>
        <p:nvSpPr>
          <p:cNvPr id="6" name="Text Placeholder 5"/>
          <p:cNvSpPr>
            <a:spLocks noGrp="1"/>
          </p:cNvSpPr>
          <p:nvPr>
            <p:ph type="body" sz="quarter" idx="12"/>
          </p:nvPr>
        </p:nvSpPr>
        <p:spPr>
          <a:xfrm>
            <a:off x="2057400" y="2590800"/>
            <a:ext cx="6629400" cy="3429000"/>
          </a:xfrm>
          <a:prstGeom prst="rect">
            <a:avLst/>
          </a:prstGeom>
        </p:spPr>
        <p:txBody>
          <a:bodyPr vert="horz" lIns="91435" tIns="45718" rIns="91435" bIns="45718"/>
          <a:lstStyle>
            <a:lvl1pPr>
              <a:buClr>
                <a:srgbClr val="0C397D"/>
              </a:buClr>
              <a:defRPr sz="2000">
                <a:solidFill>
                  <a:schemeClr val="tx1">
                    <a:lumMod val="75000"/>
                    <a:lumOff val="25000"/>
                  </a:schemeClr>
                </a:solidFill>
              </a:defRPr>
            </a:lvl1pPr>
            <a:lvl2pPr>
              <a:buClr>
                <a:srgbClr val="0C397D"/>
              </a:buClr>
              <a:buFont typeface="Arial"/>
              <a:buChar char="•"/>
              <a:defRPr sz="2000"/>
            </a:lvl2pPr>
          </a:lstStyle>
          <a:p>
            <a:pPr lvl="0"/>
            <a:r>
              <a:rPr lang="en-US" smtClean="0"/>
              <a:t>Click to edit Master text styles</a:t>
            </a:r>
          </a:p>
        </p:txBody>
      </p:sp>
      <p:sp>
        <p:nvSpPr>
          <p:cNvPr id="7" name="Text Placeholder 5"/>
          <p:cNvSpPr>
            <a:spLocks noGrp="1"/>
          </p:cNvSpPr>
          <p:nvPr>
            <p:ph type="body" sz="quarter" idx="13"/>
          </p:nvPr>
        </p:nvSpPr>
        <p:spPr>
          <a:xfrm>
            <a:off x="2057400" y="1524000"/>
            <a:ext cx="6629400" cy="990600"/>
          </a:xfrm>
          <a:prstGeom prst="rect">
            <a:avLst/>
          </a:prstGeom>
        </p:spPr>
        <p:txBody>
          <a:bodyPr vert="horz" lIns="91435" tIns="45718" rIns="91435" bIns="45718"/>
          <a:lstStyle>
            <a:lvl1pPr>
              <a:buClr>
                <a:srgbClr val="0C397D"/>
              </a:buClr>
              <a:buNone/>
              <a:defRPr sz="2000" baseline="0">
                <a:solidFill>
                  <a:schemeClr val="tx1">
                    <a:lumMod val="75000"/>
                    <a:lumOff val="25000"/>
                  </a:schemeClr>
                </a:solidFill>
              </a:defRPr>
            </a:lvl1pPr>
            <a:lvl2pPr>
              <a:buClr>
                <a:srgbClr val="0C397D"/>
              </a:buClr>
              <a:buFont typeface="Arial"/>
              <a:buChar char="•"/>
              <a:defRPr sz="2000"/>
            </a:lvl2pPr>
          </a:lstStyle>
          <a:p>
            <a:pPr lvl="0"/>
            <a:r>
              <a:rPr lang="en-US" smtClean="0"/>
              <a:t>Click to edit Master text styles</a:t>
            </a:r>
          </a:p>
        </p:txBody>
      </p:sp>
    </p:spTree>
    <p:extLst>
      <p:ext uri="{BB962C8B-B14F-4D97-AF65-F5344CB8AC3E}">
        <p14:creationId xmlns:p14="http://schemas.microsoft.com/office/powerpoint/2010/main" val="401039622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Placeholder 6"/>
          <p:cNvSpPr>
            <a:spLocks noGrp="1"/>
          </p:cNvSpPr>
          <p:nvPr>
            <p:ph type="title"/>
          </p:nvPr>
        </p:nvSpPr>
        <p:spPr>
          <a:xfrm>
            <a:off x="304800" y="152401"/>
            <a:ext cx="8229600" cy="609600"/>
          </a:xfrm>
          <a:prstGeom prst="rect">
            <a:avLst/>
          </a:prstGeom>
        </p:spPr>
        <p:txBody>
          <a:bodyPr vert="horz" lIns="91435" tIns="45718" rIns="91435" bIns="45718" rtlCol="0" anchor="ctr">
            <a:normAutofit/>
          </a:bodyPr>
          <a:lstStyle>
            <a:lvl1pPr algn="l">
              <a:defRPr sz="2800" b="1">
                <a:solidFill>
                  <a:schemeClr val="bg1">
                    <a:lumMod val="95000"/>
                  </a:schemeClr>
                </a:solidFill>
              </a:defRPr>
            </a:lvl1pPr>
          </a:lstStyle>
          <a:p>
            <a:r>
              <a:rPr lang="en-US" smtClean="0"/>
              <a:t>Click to edit Master title style</a:t>
            </a:r>
            <a:endParaRPr lang="en-US" dirty="0"/>
          </a:p>
        </p:txBody>
      </p:sp>
      <p:sp>
        <p:nvSpPr>
          <p:cNvPr id="3" name="Text Placeholder 3"/>
          <p:cNvSpPr>
            <a:spLocks noGrp="1"/>
          </p:cNvSpPr>
          <p:nvPr>
            <p:ph type="body" sz="quarter" idx="10"/>
          </p:nvPr>
        </p:nvSpPr>
        <p:spPr>
          <a:xfrm>
            <a:off x="304800" y="685800"/>
            <a:ext cx="8229600" cy="381000"/>
          </a:xfrm>
          <a:prstGeom prst="rect">
            <a:avLst/>
          </a:prstGeom>
        </p:spPr>
        <p:txBody>
          <a:bodyPr vert="horz" lIns="91435" tIns="45718" rIns="91435" bIns="45718"/>
          <a:lstStyle>
            <a:lvl1pPr>
              <a:buNone/>
              <a:defRPr sz="1800" i="1">
                <a:solidFill>
                  <a:srgbClr val="F2F2F2"/>
                </a:solidFill>
              </a:defRPr>
            </a:lvl1pPr>
            <a:lvl2pPr>
              <a:buNone/>
              <a:defRPr sz="1800"/>
            </a:lvl2pPr>
            <a:lvl3pPr>
              <a:buNone/>
              <a:defRPr sz="1800"/>
            </a:lvl3pPr>
            <a:lvl4pPr>
              <a:buNone/>
              <a:defRPr sz="1800"/>
            </a:lvl4pPr>
            <a:lvl5pPr>
              <a:buNone/>
              <a:defRPr sz="1800"/>
            </a:lvl5pPr>
          </a:lstStyle>
          <a:p>
            <a:pPr lvl="0"/>
            <a:r>
              <a:rPr lang="en-US" smtClean="0"/>
              <a:t>Click to edit Master text styles</a:t>
            </a:r>
          </a:p>
        </p:txBody>
      </p:sp>
      <p:sp>
        <p:nvSpPr>
          <p:cNvPr id="5" name="Picture Placeholder 5"/>
          <p:cNvSpPr>
            <a:spLocks noGrp="1"/>
          </p:cNvSpPr>
          <p:nvPr>
            <p:ph type="pic" sz="quarter" idx="12"/>
          </p:nvPr>
        </p:nvSpPr>
        <p:spPr>
          <a:xfrm>
            <a:off x="304800" y="2743200"/>
            <a:ext cx="1600200" cy="1600200"/>
          </a:xfrm>
          <a:prstGeom prst="rect">
            <a:avLst/>
          </a:prstGeom>
        </p:spPr>
        <p:txBody>
          <a:bodyPr vert="horz" lIns="91435" tIns="45718" rIns="91435" bIns="45718"/>
          <a:lstStyle>
            <a:lvl1pPr>
              <a:defRPr sz="2000"/>
            </a:lvl1pPr>
          </a:lstStyle>
          <a:p>
            <a:pPr lvl="0"/>
            <a:endParaRPr lang="en-US" noProof="0"/>
          </a:p>
        </p:txBody>
      </p:sp>
      <p:sp>
        <p:nvSpPr>
          <p:cNvPr id="7" name="Text Placeholder 5"/>
          <p:cNvSpPr>
            <a:spLocks noGrp="1"/>
          </p:cNvSpPr>
          <p:nvPr>
            <p:ph type="body" sz="quarter" idx="13"/>
          </p:nvPr>
        </p:nvSpPr>
        <p:spPr>
          <a:xfrm>
            <a:off x="2057400" y="2590800"/>
            <a:ext cx="6629400" cy="3429000"/>
          </a:xfrm>
          <a:prstGeom prst="rect">
            <a:avLst/>
          </a:prstGeom>
        </p:spPr>
        <p:txBody>
          <a:bodyPr vert="horz" lIns="91435" tIns="45718" rIns="91435" bIns="45718"/>
          <a:lstStyle>
            <a:lvl1pPr>
              <a:buClr>
                <a:srgbClr val="0C397D"/>
              </a:buClr>
              <a:defRPr sz="2000">
                <a:solidFill>
                  <a:schemeClr val="tx1">
                    <a:lumMod val="75000"/>
                    <a:lumOff val="25000"/>
                  </a:schemeClr>
                </a:solidFill>
              </a:defRPr>
            </a:lvl1pPr>
            <a:lvl2pPr>
              <a:buClr>
                <a:srgbClr val="0C397D"/>
              </a:buClr>
              <a:buFont typeface="Arial"/>
              <a:buChar char="•"/>
              <a:defRPr sz="2000"/>
            </a:lvl2pPr>
          </a:lstStyle>
          <a:p>
            <a:pPr lvl="0"/>
            <a:r>
              <a:rPr lang="en-US" smtClean="0"/>
              <a:t>Click to edit Master text styles</a:t>
            </a:r>
          </a:p>
        </p:txBody>
      </p:sp>
      <p:sp>
        <p:nvSpPr>
          <p:cNvPr id="8" name="Text Placeholder 5"/>
          <p:cNvSpPr>
            <a:spLocks noGrp="1"/>
          </p:cNvSpPr>
          <p:nvPr>
            <p:ph type="body" sz="quarter" idx="14"/>
          </p:nvPr>
        </p:nvSpPr>
        <p:spPr>
          <a:xfrm>
            <a:off x="2057400" y="1524000"/>
            <a:ext cx="6629400" cy="990600"/>
          </a:xfrm>
          <a:prstGeom prst="rect">
            <a:avLst/>
          </a:prstGeom>
        </p:spPr>
        <p:txBody>
          <a:bodyPr vert="horz" lIns="91435" tIns="45718" rIns="91435" bIns="45718"/>
          <a:lstStyle>
            <a:lvl1pPr>
              <a:buClr>
                <a:srgbClr val="0C397D"/>
              </a:buClr>
              <a:buNone/>
              <a:defRPr sz="2000" baseline="0">
                <a:solidFill>
                  <a:schemeClr val="tx1">
                    <a:lumMod val="75000"/>
                    <a:lumOff val="25000"/>
                  </a:schemeClr>
                </a:solidFill>
              </a:defRPr>
            </a:lvl1pPr>
            <a:lvl2pPr>
              <a:buClr>
                <a:srgbClr val="0C397D"/>
              </a:buClr>
              <a:buFont typeface="Arial"/>
              <a:buChar char="•"/>
              <a:defRPr sz="2000"/>
            </a:lvl2pPr>
          </a:lstStyle>
          <a:p>
            <a:pPr lvl="0"/>
            <a:r>
              <a:rPr lang="en-US" smtClean="0"/>
              <a:t>Click to edit Master text styles</a:t>
            </a:r>
          </a:p>
        </p:txBody>
      </p:sp>
    </p:spTree>
    <p:extLst>
      <p:ext uri="{BB962C8B-B14F-4D97-AF65-F5344CB8AC3E}">
        <p14:creationId xmlns:p14="http://schemas.microsoft.com/office/powerpoint/2010/main" val="123526855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Placeholder 6"/>
          <p:cNvSpPr>
            <a:spLocks noGrp="1"/>
          </p:cNvSpPr>
          <p:nvPr>
            <p:ph type="title"/>
          </p:nvPr>
        </p:nvSpPr>
        <p:spPr>
          <a:xfrm>
            <a:off x="304800" y="152401"/>
            <a:ext cx="8229600" cy="609600"/>
          </a:xfrm>
          <a:prstGeom prst="rect">
            <a:avLst/>
          </a:prstGeom>
        </p:spPr>
        <p:txBody>
          <a:bodyPr vert="horz" lIns="91435" tIns="45718" rIns="91435" bIns="45718" rtlCol="0" anchor="ctr">
            <a:normAutofit/>
          </a:bodyPr>
          <a:lstStyle>
            <a:lvl1pPr algn="l">
              <a:defRPr sz="2800" b="1">
                <a:solidFill>
                  <a:schemeClr val="bg1">
                    <a:lumMod val="95000"/>
                  </a:schemeClr>
                </a:solidFill>
              </a:defRPr>
            </a:lvl1pPr>
          </a:lstStyle>
          <a:p>
            <a:r>
              <a:rPr lang="en-US" smtClean="0"/>
              <a:t>Click to edit Master title style</a:t>
            </a:r>
            <a:endParaRPr lang="en-US" dirty="0"/>
          </a:p>
        </p:txBody>
      </p:sp>
      <p:sp>
        <p:nvSpPr>
          <p:cNvPr id="3" name="Text Placeholder 3"/>
          <p:cNvSpPr>
            <a:spLocks noGrp="1"/>
          </p:cNvSpPr>
          <p:nvPr>
            <p:ph type="body" sz="quarter" idx="10"/>
          </p:nvPr>
        </p:nvSpPr>
        <p:spPr>
          <a:xfrm>
            <a:off x="304800" y="685800"/>
            <a:ext cx="8229600" cy="381000"/>
          </a:xfrm>
          <a:prstGeom prst="rect">
            <a:avLst/>
          </a:prstGeom>
        </p:spPr>
        <p:txBody>
          <a:bodyPr vert="horz" lIns="91435" tIns="45718" rIns="91435" bIns="45718"/>
          <a:lstStyle>
            <a:lvl1pPr>
              <a:buNone/>
              <a:defRPr sz="1800" i="1">
                <a:solidFill>
                  <a:srgbClr val="F2F2F2"/>
                </a:solidFill>
              </a:defRPr>
            </a:lvl1pPr>
            <a:lvl2pPr>
              <a:buNone/>
              <a:defRPr sz="1800"/>
            </a:lvl2pPr>
            <a:lvl3pPr>
              <a:buNone/>
              <a:defRPr sz="1800"/>
            </a:lvl3pPr>
            <a:lvl4pPr>
              <a:buNone/>
              <a:defRPr sz="1800"/>
            </a:lvl4pPr>
            <a:lvl5pPr>
              <a:buNone/>
              <a:defRPr sz="1800"/>
            </a:lvl5pPr>
          </a:lstStyle>
          <a:p>
            <a:pPr lvl="0"/>
            <a:r>
              <a:rPr lang="en-US" smtClean="0"/>
              <a:t>Click to edit Master text styles</a:t>
            </a:r>
          </a:p>
        </p:txBody>
      </p:sp>
      <p:sp>
        <p:nvSpPr>
          <p:cNvPr id="5" name="Text Placeholder 5"/>
          <p:cNvSpPr>
            <a:spLocks noGrp="1"/>
          </p:cNvSpPr>
          <p:nvPr>
            <p:ph type="body" sz="quarter" idx="12"/>
          </p:nvPr>
        </p:nvSpPr>
        <p:spPr>
          <a:xfrm>
            <a:off x="2057400" y="1828800"/>
            <a:ext cx="6629400" cy="4191000"/>
          </a:xfrm>
          <a:prstGeom prst="rect">
            <a:avLst/>
          </a:prstGeom>
        </p:spPr>
        <p:txBody>
          <a:bodyPr vert="horz" lIns="91435" tIns="45718" rIns="91435" bIns="45718"/>
          <a:lstStyle>
            <a:lvl1pPr>
              <a:buClr>
                <a:srgbClr val="0C397D"/>
              </a:buClr>
              <a:defRPr sz="2000">
                <a:solidFill>
                  <a:schemeClr val="tx1">
                    <a:lumMod val="75000"/>
                    <a:lumOff val="25000"/>
                  </a:schemeClr>
                </a:solidFill>
              </a:defRPr>
            </a:lvl1pPr>
            <a:lvl2pPr>
              <a:buClr>
                <a:srgbClr val="0C397D"/>
              </a:buClr>
              <a:buFont typeface="Arial"/>
              <a:buChar char="•"/>
              <a:defRPr sz="2000"/>
            </a:lvl2pPr>
          </a:lstStyle>
          <a:p>
            <a:pPr lvl="0"/>
            <a:r>
              <a:rPr lang="en-US" smtClean="0"/>
              <a:t>Click to edit Master text styles</a:t>
            </a:r>
          </a:p>
        </p:txBody>
      </p:sp>
    </p:spTree>
    <p:extLst>
      <p:ext uri="{BB962C8B-B14F-4D97-AF65-F5344CB8AC3E}">
        <p14:creationId xmlns:p14="http://schemas.microsoft.com/office/powerpoint/2010/main" val="188208044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p:cNvSpPr/>
          <p:nvPr userDrawn="1"/>
        </p:nvSpPr>
        <p:spPr>
          <a:xfrm>
            <a:off x="1905000" y="6019801"/>
            <a:ext cx="72390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a:p>
        </p:txBody>
      </p:sp>
      <p:sp>
        <p:nvSpPr>
          <p:cNvPr id="2" name="Title Placeholder 6"/>
          <p:cNvSpPr>
            <a:spLocks noGrp="1"/>
          </p:cNvSpPr>
          <p:nvPr>
            <p:ph type="title"/>
          </p:nvPr>
        </p:nvSpPr>
        <p:spPr>
          <a:xfrm>
            <a:off x="304800" y="152401"/>
            <a:ext cx="8229600" cy="609600"/>
          </a:xfrm>
          <a:prstGeom prst="rect">
            <a:avLst/>
          </a:prstGeom>
        </p:spPr>
        <p:txBody>
          <a:bodyPr vert="horz" lIns="91435" tIns="45718" rIns="91435" bIns="45718" rtlCol="0" anchor="ctr">
            <a:normAutofit/>
          </a:bodyPr>
          <a:lstStyle>
            <a:lvl1pPr algn="l">
              <a:defRPr sz="2800" b="1">
                <a:solidFill>
                  <a:schemeClr val="bg1">
                    <a:lumMod val="95000"/>
                  </a:schemeClr>
                </a:solidFill>
              </a:defRPr>
            </a:lvl1pPr>
          </a:lstStyle>
          <a:p>
            <a:r>
              <a:rPr lang="en-US" smtClean="0"/>
              <a:t>Click to edit Master title style</a:t>
            </a:r>
            <a:endParaRPr lang="en-US" dirty="0"/>
          </a:p>
        </p:txBody>
      </p:sp>
      <p:sp>
        <p:nvSpPr>
          <p:cNvPr id="3" name="Text Placeholder 3"/>
          <p:cNvSpPr>
            <a:spLocks noGrp="1"/>
          </p:cNvSpPr>
          <p:nvPr>
            <p:ph type="body" sz="quarter" idx="10"/>
          </p:nvPr>
        </p:nvSpPr>
        <p:spPr>
          <a:xfrm>
            <a:off x="304800" y="685800"/>
            <a:ext cx="8229600" cy="381000"/>
          </a:xfrm>
          <a:prstGeom prst="rect">
            <a:avLst/>
          </a:prstGeom>
        </p:spPr>
        <p:txBody>
          <a:bodyPr vert="horz" lIns="91435" tIns="45718" rIns="91435" bIns="45718"/>
          <a:lstStyle>
            <a:lvl1pPr>
              <a:buNone/>
              <a:defRPr sz="1800" i="1">
                <a:solidFill>
                  <a:srgbClr val="F2F2F2"/>
                </a:solidFill>
              </a:defRPr>
            </a:lvl1pPr>
            <a:lvl2pPr>
              <a:buNone/>
              <a:defRPr sz="1800"/>
            </a:lvl2pPr>
            <a:lvl3pPr>
              <a:buNone/>
              <a:defRPr sz="1800"/>
            </a:lvl3pPr>
            <a:lvl4pPr>
              <a:buNone/>
              <a:defRPr sz="1800"/>
            </a:lvl4pPr>
            <a:lvl5pPr>
              <a:buNone/>
              <a:defRPr sz="1800"/>
            </a:lvl5pPr>
          </a:lstStyle>
          <a:p>
            <a:pPr lvl="0"/>
            <a:r>
              <a:rPr lang="en-US" smtClean="0"/>
              <a:t>Click to edit Master text styles</a:t>
            </a:r>
          </a:p>
        </p:txBody>
      </p:sp>
      <p:sp>
        <p:nvSpPr>
          <p:cNvPr id="6" name="Picture Placeholder 5"/>
          <p:cNvSpPr>
            <a:spLocks noGrp="1"/>
          </p:cNvSpPr>
          <p:nvPr>
            <p:ph type="pic" sz="quarter" idx="12"/>
          </p:nvPr>
        </p:nvSpPr>
        <p:spPr>
          <a:xfrm>
            <a:off x="304800" y="1371600"/>
            <a:ext cx="8593667" cy="5181600"/>
          </a:xfrm>
          <a:prstGeom prst="rect">
            <a:avLst/>
          </a:prstGeom>
        </p:spPr>
        <p:txBody>
          <a:bodyPr vert="horz" lIns="91435" tIns="45718" rIns="91435" bIns="45718"/>
          <a:lstStyle>
            <a:lvl1pPr>
              <a:defRPr sz="2000"/>
            </a:lvl1pPr>
          </a:lstStyle>
          <a:p>
            <a:pPr lvl="0"/>
            <a:endParaRPr lang="en-US" noProof="0"/>
          </a:p>
        </p:txBody>
      </p:sp>
    </p:spTree>
    <p:extLst>
      <p:ext uri="{BB962C8B-B14F-4D97-AF65-F5344CB8AC3E}">
        <p14:creationId xmlns:p14="http://schemas.microsoft.com/office/powerpoint/2010/main" val="17566678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6" name="Title 4"/>
          <p:cNvSpPr>
            <a:spLocks noGrp="1"/>
          </p:cNvSpPr>
          <p:nvPr>
            <p:ph type="title"/>
          </p:nvPr>
        </p:nvSpPr>
        <p:spPr>
          <a:xfrm>
            <a:off x="457200" y="4572000"/>
            <a:ext cx="8229600" cy="1143000"/>
          </a:xfrm>
          <a:prstGeom prst="rect">
            <a:avLst/>
          </a:prstGeom>
        </p:spPr>
        <p:txBody>
          <a:bodyPr vert="horz" lIns="91435" tIns="45718" rIns="91435" bIns="45718"/>
          <a:lstStyle>
            <a:lvl1pPr>
              <a:defRPr sz="3400" b="1">
                <a:solidFill>
                  <a:srgbClr val="0C397D"/>
                </a:solidFill>
              </a:defRPr>
            </a:lvl1pPr>
          </a:lstStyle>
          <a:p>
            <a:r>
              <a:rPr lang="en-US" smtClean="0"/>
              <a:t>Click to edit Master title style</a:t>
            </a:r>
            <a:endParaRPr lang="en-US" dirty="0"/>
          </a:p>
        </p:txBody>
      </p:sp>
      <p:sp>
        <p:nvSpPr>
          <p:cNvPr id="7" name="Text Placeholder 8"/>
          <p:cNvSpPr>
            <a:spLocks noGrp="1"/>
          </p:cNvSpPr>
          <p:nvPr>
            <p:ph type="body" sz="quarter" idx="11"/>
          </p:nvPr>
        </p:nvSpPr>
        <p:spPr>
          <a:xfrm>
            <a:off x="0" y="5257800"/>
            <a:ext cx="9144000" cy="533400"/>
          </a:xfrm>
          <a:prstGeom prst="rect">
            <a:avLst/>
          </a:prstGeom>
        </p:spPr>
        <p:txBody>
          <a:bodyPr vert="horz" lIns="91435" tIns="45718" rIns="91435" bIns="45718"/>
          <a:lstStyle>
            <a:lvl1pPr algn="ctr">
              <a:buNone/>
              <a:defRPr sz="2000" b="0" i="1">
                <a:solidFill>
                  <a:schemeClr val="tx1">
                    <a:lumMod val="75000"/>
                    <a:lumOff val="25000"/>
                  </a:schemeClr>
                </a:solidFill>
              </a:defRPr>
            </a:lvl1pPr>
            <a:lvl2pPr marL="0" indent="0" algn="ctr">
              <a:buNone/>
              <a:defRPr sz="2000" i="1">
                <a:solidFill>
                  <a:schemeClr val="tx1">
                    <a:lumMod val="75000"/>
                    <a:lumOff val="25000"/>
                  </a:schemeClr>
                </a:solidFill>
              </a:defRPr>
            </a:lvl2pPr>
            <a:lvl3pPr>
              <a:defRPr sz="2200"/>
            </a:lvl3pPr>
            <a:lvl4pPr>
              <a:defRPr sz="2200"/>
            </a:lvl4pPr>
            <a:lvl5pPr>
              <a:defRPr sz="2200"/>
            </a:lvl5pPr>
          </a:lstStyle>
          <a:p>
            <a:pPr lvl="0"/>
            <a:r>
              <a:rPr lang="en-US" smtClean="0"/>
              <a:t>Click to edit Master text styles</a:t>
            </a:r>
          </a:p>
        </p:txBody>
      </p:sp>
    </p:spTree>
    <p:extLst>
      <p:ext uri="{BB962C8B-B14F-4D97-AF65-F5344CB8AC3E}">
        <p14:creationId xmlns:p14="http://schemas.microsoft.com/office/powerpoint/2010/main" val="7799162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8764" y="274638"/>
            <a:ext cx="7158037" cy="1143000"/>
          </a:xfrm>
          <a:prstGeom prst="rect">
            <a:avLst/>
          </a:prstGeom>
        </p:spPr>
        <p:txBody>
          <a:bodyPr lIns="91435" tIns="45718" rIns="91435" bIns="45718"/>
          <a:lstStyle/>
          <a:p>
            <a:r>
              <a:rPr lang="en-US" smtClean="0"/>
              <a:t>Click to edit Master title style</a:t>
            </a:r>
            <a:endParaRPr lang="en-US"/>
          </a:p>
        </p:txBody>
      </p:sp>
      <p:sp>
        <p:nvSpPr>
          <p:cNvPr id="3" name="Content Placeholder 2"/>
          <p:cNvSpPr>
            <a:spLocks noGrp="1"/>
          </p:cNvSpPr>
          <p:nvPr>
            <p:ph idx="1"/>
          </p:nvPr>
        </p:nvSpPr>
        <p:spPr>
          <a:xfrm>
            <a:off x="1514476" y="1600200"/>
            <a:ext cx="7172325" cy="4440238"/>
          </a:xfrm>
          <a:prstGeom prst="rect">
            <a:avLst/>
          </a:prstGeom>
        </p:spPr>
        <p:txBody>
          <a:bodyPr lIns="91435" tIns="45718" rIns="91435" bIns="45718"/>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2040605"/>
      </p:ext>
    </p:extLst>
  </p:cSld>
  <p:clrMapOvr>
    <a:masterClrMapping/>
  </p:clrMapOvr>
  <p:transition xmlns:p14="http://schemas.microsoft.com/office/powerpoint/2010/mai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6" name="Title 4"/>
          <p:cNvSpPr>
            <a:spLocks noGrp="1"/>
          </p:cNvSpPr>
          <p:nvPr>
            <p:ph type="title"/>
          </p:nvPr>
        </p:nvSpPr>
        <p:spPr>
          <a:xfrm>
            <a:off x="457200" y="4572000"/>
            <a:ext cx="8229600" cy="1143000"/>
          </a:xfrm>
          <a:prstGeom prst="rect">
            <a:avLst/>
          </a:prstGeom>
        </p:spPr>
        <p:txBody>
          <a:bodyPr vert="horz" lIns="91435" tIns="45718" rIns="91435" bIns="45718"/>
          <a:lstStyle>
            <a:lvl1pPr>
              <a:defRPr sz="3400" b="1">
                <a:solidFill>
                  <a:srgbClr val="0C397D"/>
                </a:solidFill>
              </a:defRPr>
            </a:lvl1pPr>
          </a:lstStyle>
          <a:p>
            <a:r>
              <a:rPr lang="en-US" smtClean="0"/>
              <a:t>Click to edit Master title style</a:t>
            </a:r>
            <a:endParaRPr lang="en-US" dirty="0"/>
          </a:p>
        </p:txBody>
      </p:sp>
      <p:sp>
        <p:nvSpPr>
          <p:cNvPr id="7" name="Text Placeholder 8"/>
          <p:cNvSpPr>
            <a:spLocks noGrp="1"/>
          </p:cNvSpPr>
          <p:nvPr>
            <p:ph type="body" sz="quarter" idx="11"/>
          </p:nvPr>
        </p:nvSpPr>
        <p:spPr>
          <a:xfrm>
            <a:off x="0" y="5257800"/>
            <a:ext cx="9144000" cy="533400"/>
          </a:xfrm>
          <a:prstGeom prst="rect">
            <a:avLst/>
          </a:prstGeom>
        </p:spPr>
        <p:txBody>
          <a:bodyPr vert="horz" lIns="91435" tIns="45718" rIns="91435" bIns="45718"/>
          <a:lstStyle>
            <a:lvl1pPr algn="ctr">
              <a:buNone/>
              <a:defRPr sz="2000" b="0" i="1">
                <a:solidFill>
                  <a:schemeClr val="tx1">
                    <a:lumMod val="75000"/>
                    <a:lumOff val="25000"/>
                  </a:schemeClr>
                </a:solidFill>
              </a:defRPr>
            </a:lvl1pPr>
            <a:lvl2pPr marL="0" indent="0" algn="ctr">
              <a:buNone/>
              <a:defRPr sz="2000" i="1">
                <a:solidFill>
                  <a:schemeClr val="tx1">
                    <a:lumMod val="75000"/>
                    <a:lumOff val="25000"/>
                  </a:schemeClr>
                </a:solidFill>
              </a:defRPr>
            </a:lvl2pPr>
            <a:lvl3pPr>
              <a:defRPr sz="2200"/>
            </a:lvl3pPr>
            <a:lvl4pPr>
              <a:defRPr sz="2200"/>
            </a:lvl4pPr>
            <a:lvl5pPr>
              <a:defRPr sz="2200"/>
            </a:lvl5pPr>
          </a:lstStyle>
          <a:p>
            <a:pPr lvl="0"/>
            <a:r>
              <a:rPr lang="en-US" smtClean="0"/>
              <a:t>Click to edit Master text styles</a:t>
            </a:r>
          </a:p>
        </p:txBody>
      </p:sp>
    </p:spTree>
    <p:extLst>
      <p:ext uri="{BB962C8B-B14F-4D97-AF65-F5344CB8AC3E}">
        <p14:creationId xmlns:p14="http://schemas.microsoft.com/office/powerpoint/2010/main" val="170308420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4" name="Date Placeholder 29"/>
          <p:cNvSpPr>
            <a:spLocks noGrp="1"/>
          </p:cNvSpPr>
          <p:nvPr>
            <p:ph type="dt" sz="half" idx="10"/>
          </p:nvPr>
        </p:nvSpPr>
        <p:spPr/>
        <p:txBody>
          <a:bodyPr/>
          <a:lstStyle>
            <a:lvl1pPr>
              <a:defRPr smtClean="0">
                <a:solidFill>
                  <a:srgbClr val="D1EAEE"/>
                </a:solidFill>
              </a:defRPr>
            </a:lvl1pPr>
          </a:lstStyle>
          <a:p>
            <a:pPr>
              <a:defRPr/>
            </a:pPr>
            <a:fld id="{D67DFB9A-067B-7948-AAD8-F8DDF215FFBD}" type="datetimeFigureOut">
              <a:rPr lang="en-US"/>
              <a:pPr>
                <a:defRPr/>
              </a:pPr>
              <a:t>9/11/13</a:t>
            </a:fld>
            <a:endParaRPr lang="en-US"/>
          </a:p>
        </p:txBody>
      </p:sp>
      <p:sp>
        <p:nvSpPr>
          <p:cNvPr id="5" name="Footer Placeholder 18"/>
          <p:cNvSpPr>
            <a:spLocks noGrp="1"/>
          </p:cNvSpPr>
          <p:nvPr>
            <p:ph type="ftr" sz="quarter" idx="11"/>
          </p:nvPr>
        </p:nvSpPr>
        <p:spPr/>
        <p:txBody>
          <a:bodyPr/>
          <a:lstStyle>
            <a:lvl1pPr>
              <a:defRPr>
                <a:solidFill>
                  <a:srgbClr val="D1EAEE"/>
                </a:solidFill>
              </a:defRPr>
            </a:lvl1pPr>
          </a:lstStyle>
          <a:p>
            <a:pPr>
              <a:defRPr/>
            </a:pPr>
            <a:endParaRPr lang="en-US"/>
          </a:p>
        </p:txBody>
      </p:sp>
      <p:sp>
        <p:nvSpPr>
          <p:cNvPr id="6" name="Slide Number Placeholder 26"/>
          <p:cNvSpPr>
            <a:spLocks noGrp="1"/>
          </p:cNvSpPr>
          <p:nvPr>
            <p:ph type="sldNum" sz="quarter" idx="12"/>
          </p:nvPr>
        </p:nvSpPr>
        <p:spPr/>
        <p:txBody>
          <a:bodyPr/>
          <a:lstStyle>
            <a:lvl1pPr>
              <a:defRPr smtClean="0">
                <a:solidFill>
                  <a:srgbClr val="D1EAEE"/>
                </a:solidFill>
              </a:defRPr>
            </a:lvl1pPr>
          </a:lstStyle>
          <a:p>
            <a:pPr>
              <a:defRPr/>
            </a:pPr>
            <a:fld id="{A305F542-81CD-9348-B157-1BE5EEED39AB}" type="slidenum">
              <a:rPr lang="en-US"/>
              <a:pPr>
                <a:defRPr/>
              </a:pPr>
              <a:t>‹#›</a:t>
            </a:fld>
            <a:endParaRPr lang="en-US"/>
          </a:p>
        </p:txBody>
      </p:sp>
    </p:spTree>
    <p:extLst>
      <p:ext uri="{BB962C8B-B14F-4D97-AF65-F5344CB8AC3E}">
        <p14:creationId xmlns:p14="http://schemas.microsoft.com/office/powerpoint/2010/main" val="590841441"/>
      </p:ext>
    </p:extLst>
  </p:cSld>
  <p:clrMapOvr>
    <a:overrideClrMapping bg1="dk1" tx1="lt1" bg2="dk2" tx2="lt2" accent1="accent1" accent2="accent2" accent3="accent3" accent4="accent4" accent5="accent5" accent6="accent6" hlink="hlink" folHlink="folHlink"/>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87C9D104-6E10-154E-8BDC-60604B5A234B}" type="datetimeFigureOut">
              <a:rPr lang="en-US"/>
              <a:pPr>
                <a:defRPr/>
              </a:pPr>
              <a:t>9/11/13</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4492E73C-E0A1-B442-979D-1FBD545C8951}" type="slidenum">
              <a:rPr lang="en-US"/>
              <a:pPr>
                <a:defRPr/>
              </a:pPr>
              <a:t>‹#›</a:t>
            </a:fld>
            <a:endParaRPr lang="en-US"/>
          </a:p>
        </p:txBody>
      </p:sp>
    </p:spTree>
    <p:extLst>
      <p:ext uri="{BB962C8B-B14F-4D97-AF65-F5344CB8AC3E}">
        <p14:creationId xmlns:p14="http://schemas.microsoft.com/office/powerpoint/2010/main" val="2324228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smtClean="0">
                <a:solidFill>
                  <a:srgbClr val="D1EAEE"/>
                </a:solidFill>
              </a:defRPr>
            </a:lvl1pPr>
          </a:lstStyle>
          <a:p>
            <a:pPr>
              <a:defRPr/>
            </a:pPr>
            <a:fld id="{F4B6A371-6051-974C-B019-649F37409DF5}" type="datetimeFigureOut">
              <a:rPr lang="en-US"/>
              <a:pPr>
                <a:defRPr/>
              </a:pPr>
              <a:t>9/11/13</a:t>
            </a:fld>
            <a:endParaRPr lang="en-US"/>
          </a:p>
        </p:txBody>
      </p:sp>
      <p:sp>
        <p:nvSpPr>
          <p:cNvPr id="5" name="Footer Placeholder 4"/>
          <p:cNvSpPr>
            <a:spLocks noGrp="1"/>
          </p:cNvSpPr>
          <p:nvPr>
            <p:ph type="ftr" sz="quarter" idx="11"/>
          </p:nvPr>
        </p:nvSpPr>
        <p:spPr/>
        <p:txBody>
          <a:bodyPr/>
          <a:lstStyle>
            <a:lvl1pPr>
              <a:defRPr>
                <a:solidFill>
                  <a:srgbClr val="D1EAEE"/>
                </a:solidFill>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solidFill>
                  <a:srgbClr val="D1EAEE"/>
                </a:solidFill>
              </a:defRPr>
            </a:lvl1pPr>
          </a:lstStyle>
          <a:p>
            <a:pPr>
              <a:defRPr/>
            </a:pPr>
            <a:fld id="{2A90F628-8DA5-814B-93D2-D9AA8D5CF082}" type="slidenum">
              <a:rPr lang="en-US"/>
              <a:pPr>
                <a:defRPr/>
              </a:pPr>
              <a:t>‹#›</a:t>
            </a:fld>
            <a:endParaRPr lang="en-US"/>
          </a:p>
        </p:txBody>
      </p:sp>
    </p:spTree>
    <p:extLst>
      <p:ext uri="{BB962C8B-B14F-4D97-AF65-F5344CB8AC3E}">
        <p14:creationId xmlns:p14="http://schemas.microsoft.com/office/powerpoint/2010/main" val="2210363184"/>
      </p:ext>
    </p:extLst>
  </p:cSld>
  <p:clrMapOvr>
    <a:overrideClrMapping bg1="dk1" tx1="lt1" bg2="dk2" tx2="lt2" accent1="accent1" accent2="accent2" accent3="accent3" accent4="accent4" accent5="accent5" accent6="accent6" hlink="hlink" folHlink="folHlink"/>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AF2D0101-F64A-5342-A119-B9C975A2BDB7}" type="datetimeFigureOut">
              <a:rPr lang="en-US"/>
              <a:pPr>
                <a:defRPr/>
              </a:pPr>
              <a:t>9/11/13</a:t>
            </a:fld>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1E787661-5CF4-F94B-9FEB-09407801CA58}" type="slidenum">
              <a:rPr lang="en-US"/>
              <a:pPr>
                <a:defRPr/>
              </a:pPr>
              <a:t>‹#›</a:t>
            </a:fld>
            <a:endParaRPr lang="en-US"/>
          </a:p>
        </p:txBody>
      </p:sp>
    </p:spTree>
    <p:extLst>
      <p:ext uri="{BB962C8B-B14F-4D97-AF65-F5344CB8AC3E}">
        <p14:creationId xmlns:p14="http://schemas.microsoft.com/office/powerpoint/2010/main" val="32602426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fld id="{4111D754-0427-4444-8117-F47E3CBB2ABD}" type="datetimeFigureOut">
              <a:rPr lang="en-US"/>
              <a:pPr>
                <a:defRPr/>
              </a:pPr>
              <a:t>9/11/13</a:t>
            </a:fld>
            <a:endParaRPr lang="en-US"/>
          </a:p>
        </p:txBody>
      </p:sp>
      <p:sp>
        <p:nvSpPr>
          <p:cNvPr id="8" name="Footer Placeholder 21"/>
          <p:cNvSpPr>
            <a:spLocks noGrp="1"/>
          </p:cNvSpPr>
          <p:nvPr>
            <p:ph type="ftr" sz="quarter" idx="11"/>
          </p:nvPr>
        </p:nvSpPr>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pPr>
              <a:defRPr/>
            </a:pPr>
            <a:fld id="{8E95C85A-9EFB-2545-9FF5-69BC278B812C}" type="slidenum">
              <a:rPr lang="en-US"/>
              <a:pPr>
                <a:defRPr/>
              </a:pPr>
              <a:t>‹#›</a:t>
            </a:fld>
            <a:endParaRPr lang="en-US"/>
          </a:p>
        </p:txBody>
      </p:sp>
    </p:spTree>
    <p:extLst>
      <p:ext uri="{BB962C8B-B14F-4D97-AF65-F5344CB8AC3E}">
        <p14:creationId xmlns:p14="http://schemas.microsoft.com/office/powerpoint/2010/main" val="226623891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fld id="{6995E556-4609-9446-BEB3-EC783D8CAF1C}" type="datetimeFigureOut">
              <a:rPr lang="en-US"/>
              <a:pPr>
                <a:defRPr/>
              </a:pPr>
              <a:t>9/11/13</a:t>
            </a:fld>
            <a:endParaRPr lang="en-US"/>
          </a:p>
        </p:txBody>
      </p:sp>
      <p:sp>
        <p:nvSpPr>
          <p:cNvPr id="4" name="Footer Placeholder 21"/>
          <p:cNvSpPr>
            <a:spLocks noGrp="1"/>
          </p:cNvSpPr>
          <p:nvPr>
            <p:ph type="ftr" sz="quarter"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A80962E7-16B2-7246-A7BB-6AE6F7B74D2B}" type="slidenum">
              <a:rPr lang="en-US"/>
              <a:pPr>
                <a:defRPr/>
              </a:pPr>
              <a:t>‹#›</a:t>
            </a:fld>
            <a:endParaRPr lang="en-US"/>
          </a:p>
        </p:txBody>
      </p:sp>
    </p:spTree>
    <p:extLst>
      <p:ext uri="{BB962C8B-B14F-4D97-AF65-F5344CB8AC3E}">
        <p14:creationId xmlns:p14="http://schemas.microsoft.com/office/powerpoint/2010/main" val="131646422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6C6522F3-8018-5040-87EA-84D7A494137A}" type="datetimeFigureOut">
              <a:rPr lang="en-US"/>
              <a:pPr>
                <a:defRPr/>
              </a:pPr>
              <a:t>9/11/13</a:t>
            </a:fld>
            <a:endParaRPr lang="en-US"/>
          </a:p>
        </p:txBody>
      </p:sp>
      <p:sp>
        <p:nvSpPr>
          <p:cNvPr id="3" name="Footer Placeholder 21"/>
          <p:cNvSpPr>
            <a:spLocks noGrp="1"/>
          </p:cNvSpPr>
          <p:nvPr>
            <p:ph type="ftr" sz="quarter"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BA0CC210-5B5B-1F4F-A177-B4D09CAB61DC}" type="slidenum">
              <a:rPr lang="en-US"/>
              <a:pPr>
                <a:defRPr/>
              </a:pPr>
              <a:t>‹#›</a:t>
            </a:fld>
            <a:endParaRPr lang="en-US"/>
          </a:p>
        </p:txBody>
      </p:sp>
    </p:spTree>
    <p:extLst>
      <p:ext uri="{BB962C8B-B14F-4D97-AF65-F5344CB8AC3E}">
        <p14:creationId xmlns:p14="http://schemas.microsoft.com/office/powerpoint/2010/main" val="351162699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4C44392E-43F8-1D46-A744-E627C2B3C26B}" type="datetimeFigureOut">
              <a:rPr lang="en-US"/>
              <a:pPr>
                <a:defRPr/>
              </a:pPr>
              <a:t>9/11/13</a:t>
            </a:fld>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FA239046-4B5C-2447-9877-44087AB3418A}" type="slidenum">
              <a:rPr lang="en-US"/>
              <a:pPr>
                <a:defRPr/>
              </a:pPr>
              <a:t>‹#›</a:t>
            </a:fld>
            <a:endParaRPr lang="en-US"/>
          </a:p>
        </p:txBody>
      </p:sp>
    </p:spTree>
    <p:extLst>
      <p:ext uri="{BB962C8B-B14F-4D97-AF65-F5344CB8AC3E}">
        <p14:creationId xmlns:p14="http://schemas.microsoft.com/office/powerpoint/2010/main" val="20686969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4326" y="927100"/>
            <a:ext cx="2085975" cy="4838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06401" y="927100"/>
            <a:ext cx="6105525" cy="4838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13"/>
          <p:cNvSpPr>
            <a:spLocks/>
          </p:cNvSpPr>
          <p:nvPr/>
        </p:nvSpPr>
        <p:spPr bwMode="auto">
          <a:xfrm rot="420000" flipV="1">
            <a:off x="3165475" y="1108075"/>
            <a:ext cx="5257800" cy="4114800"/>
          </a:xfrm>
          <a:custGeom>
            <a:avLst/>
            <a:gdLst>
              <a:gd name="T0" fmla="*/ 5257800 w 5257800"/>
              <a:gd name="T1" fmla="*/ 2057400 h 4114800"/>
              <a:gd name="T2" fmla="*/ 2628900 w 5257800"/>
              <a:gd name="T3" fmla="*/ 4114800 h 4114800"/>
              <a:gd name="T4" fmla="*/ 0 w 5257800"/>
              <a:gd name="T5" fmla="*/ 2057400 h 4114800"/>
              <a:gd name="T6" fmla="*/ 2628900 w 5257800"/>
              <a:gd name="T7" fmla="*/ 0 h 4114800"/>
              <a:gd name="T8" fmla="*/ 0 60000 65536"/>
              <a:gd name="T9" fmla="*/ 5898240 60000 65536"/>
              <a:gd name="T10" fmla="*/ 11796480 60000 65536"/>
              <a:gd name="T11" fmla="*/ 17694720 60000 65536"/>
              <a:gd name="T12" fmla="*/ 0 w 5257800"/>
              <a:gd name="T13" fmla="*/ 0 h 4114800"/>
              <a:gd name="T14" fmla="*/ 5182785 w 5257800"/>
              <a:gd name="T15" fmla="*/ 4114800 h 4114800"/>
            </a:gdLst>
            <a:ahLst/>
            <a:cxnLst>
              <a:cxn ang="T8">
                <a:pos x="T0" y="T1"/>
              </a:cxn>
              <a:cxn ang="T9">
                <a:pos x="T2" y="T3"/>
              </a:cxn>
              <a:cxn ang="T10">
                <a:pos x="T4" y="T5"/>
              </a:cxn>
              <a:cxn ang="T11">
                <a:pos x="T6" y="T7"/>
              </a:cxn>
            </a:cxnLst>
            <a:rect l="T12" t="T13" r="T14" b="T15"/>
            <a:pathLst>
              <a:path w="5257800" h="4114800">
                <a:moveTo>
                  <a:pt x="0" y="0"/>
                </a:moveTo>
                <a:lnTo>
                  <a:pt x="5107774" y="0"/>
                </a:lnTo>
                <a:lnTo>
                  <a:pt x="5257800" y="150026"/>
                </a:lnTo>
                <a:lnTo>
                  <a:pt x="5257800" y="4114800"/>
                </a:lnTo>
                <a:lnTo>
                  <a:pt x="0" y="4114800"/>
                </a:lnTo>
                <a:lnTo>
                  <a:pt x="0" y="0"/>
                </a:lnTo>
                <a:close/>
              </a:path>
            </a:pathLst>
          </a:custGeom>
          <a:solidFill>
            <a:srgbClr val="FFFFFF"/>
          </a:solidFill>
          <a:ln w="3175" cap="rnd" cmpd="sng">
            <a:solidFill>
              <a:srgbClr val="C0C0C0"/>
            </a:solidFill>
            <a:prstDash val="solid"/>
            <a:round/>
            <a:headEnd/>
            <a:tailEnd/>
          </a:ln>
          <a:effectLst>
            <a:outerShdw blurRad="63500" dist="38500" dir="7500041" sx="98500" sy="100079" kx="99984" algn="tl" rotWithShape="0">
              <a:srgbClr val="000000">
                <a:alpha val="25000"/>
              </a:srgbClr>
            </a:outerShdw>
          </a:effectLst>
        </p:spPr>
        <p:txBody>
          <a:bodyPr anchor="ctr"/>
          <a:lstStyle/>
          <a:p>
            <a:pPr defTabSz="914400" fontAlgn="base">
              <a:spcBef>
                <a:spcPct val="0"/>
              </a:spcBef>
              <a:spcAft>
                <a:spcPct val="0"/>
              </a:spcAft>
              <a:defRPr/>
            </a:pPr>
            <a:endParaRPr lang="en-US">
              <a:solidFill>
                <a:prstClr val="black"/>
              </a:solidFill>
              <a:latin typeface="Arial" charset="0"/>
              <a:ea typeface="ＭＳ Ｐゴシック" charset="0"/>
              <a:cs typeface="Arial" charset="0"/>
            </a:endParaRPr>
          </a:p>
        </p:txBody>
      </p:sp>
      <p:sp>
        <p:nvSpPr>
          <p:cNvPr id="6" name="Right Triangle 5"/>
          <p:cNvSpPr>
            <a:spLocks noChangeArrowheads="1"/>
          </p:cNvSpPr>
          <p:nvPr/>
        </p:nvSpPr>
        <p:spPr bwMode="auto">
          <a:xfrm rot="420000" flipV="1">
            <a:off x="8004175" y="5359400"/>
            <a:ext cx="155575" cy="155575"/>
          </a:xfrm>
          <a:prstGeom prst="rtTriangle">
            <a:avLst/>
          </a:prstGeom>
          <a:solidFill>
            <a:srgbClr val="FFFFFF"/>
          </a:solidFill>
          <a:ln w="12700">
            <a:solidFill>
              <a:srgbClr val="FFFFFF"/>
            </a:solidFill>
            <a:bevel/>
            <a:headEnd/>
            <a:tailEnd/>
          </a:ln>
          <a:effectLst>
            <a:outerShdw blurRad="63500" dist="6350" dir="12899787" algn="tl" rotWithShape="0">
              <a:srgbClr val="000000">
                <a:alpha val="46999"/>
              </a:srgbClr>
            </a:outerShdw>
          </a:effectLst>
        </p:spPr>
        <p:txBody>
          <a:bodyPr anchor="ctr"/>
          <a:lstStyle/>
          <a:p>
            <a:pPr algn="ctr" defTabSz="914400" fontAlgn="base">
              <a:spcBef>
                <a:spcPct val="0"/>
              </a:spcBef>
              <a:spcAft>
                <a:spcPct val="0"/>
              </a:spcAft>
              <a:defRPr/>
            </a:pPr>
            <a:endParaRPr lang="en-US">
              <a:solidFill>
                <a:srgbClr val="FFFFFF"/>
              </a:solidFill>
              <a:latin typeface="Constantia"/>
              <a:ea typeface="ＭＳ Ｐゴシック" charset="0"/>
              <a:cs typeface="ＭＳ Ｐゴシック" charset="0"/>
            </a:endParaRPr>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defTabSz="914400" fontAlgn="base">
              <a:spcBef>
                <a:spcPct val="0"/>
              </a:spcBef>
              <a:spcAft>
                <a:spcPct val="0"/>
              </a:spcAft>
              <a:defRPr/>
            </a:pPr>
            <a:endParaRPr lang="en-US">
              <a:solidFill>
                <a:prstClr val="black"/>
              </a:solidFill>
              <a:latin typeface="Constantia"/>
              <a:ea typeface="ＭＳ Ｐゴシック" charset="0"/>
              <a:cs typeface="ＭＳ Ｐゴシック" charset="0"/>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defTabSz="914400" fontAlgn="base">
              <a:spcBef>
                <a:spcPct val="0"/>
              </a:spcBef>
              <a:spcAft>
                <a:spcPct val="0"/>
              </a:spcAft>
              <a:defRPr/>
            </a:pPr>
            <a:endParaRPr lang="en-US">
              <a:solidFill>
                <a:prstClr val="black"/>
              </a:solidFill>
              <a:latin typeface="Constantia"/>
              <a:ea typeface="ＭＳ Ｐゴシック" charset="0"/>
              <a:cs typeface="ＭＳ Ｐゴシック" charset="0"/>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4"/>
          <p:cNvSpPr>
            <a:spLocks noGrp="1"/>
          </p:cNvSpPr>
          <p:nvPr>
            <p:ph type="dt" sz="half" idx="10"/>
          </p:nvPr>
        </p:nvSpPr>
        <p:spPr/>
        <p:txBody>
          <a:bodyPr/>
          <a:lstStyle>
            <a:lvl1pPr>
              <a:defRPr smtClean="0"/>
            </a:lvl1pPr>
          </a:lstStyle>
          <a:p>
            <a:pPr>
              <a:defRPr/>
            </a:pPr>
            <a:fld id="{3DCFB626-CF9A-0041-9C34-7F843D14FADB}" type="datetimeFigureOut">
              <a:rPr lang="en-US"/>
              <a:pPr>
                <a:defRPr/>
              </a:pPr>
              <a:t>9/11/13</a:t>
            </a:fld>
            <a:endParaRPr lang="en-US"/>
          </a:p>
        </p:txBody>
      </p:sp>
      <p:sp>
        <p:nvSpPr>
          <p:cNvPr id="10" name="Footer Placeholder 5"/>
          <p:cNvSpPr>
            <a:spLocks noGrp="1"/>
          </p:cNvSpPr>
          <p:nvPr>
            <p:ph type="ftr" sz="quarter" idx="11"/>
          </p:nvPr>
        </p:nvSpPr>
        <p:spPr/>
        <p:txBody>
          <a:bodyPr/>
          <a:lstStyle>
            <a:lvl1pPr>
              <a:defRPr/>
            </a:lvl1pPr>
          </a:lstStyle>
          <a:p>
            <a:pPr>
              <a:defRPr/>
            </a:pPr>
            <a:endParaRPr lang="en-US"/>
          </a:p>
        </p:txBody>
      </p:sp>
      <p:sp>
        <p:nvSpPr>
          <p:cNvPr id="11" name="Slide Number Placeholder 6"/>
          <p:cNvSpPr>
            <a:spLocks noGrp="1"/>
          </p:cNvSpPr>
          <p:nvPr>
            <p:ph type="sldNum" sz="quarter" idx="12"/>
          </p:nvPr>
        </p:nvSpPr>
        <p:spPr>
          <a:xfrm>
            <a:off x="8077200" y="6356350"/>
            <a:ext cx="609600" cy="365125"/>
          </a:xfrm>
        </p:spPr>
        <p:txBody>
          <a:bodyPr/>
          <a:lstStyle>
            <a:lvl1pPr>
              <a:defRPr smtClean="0"/>
            </a:lvl1pPr>
          </a:lstStyle>
          <a:p>
            <a:pPr>
              <a:defRPr/>
            </a:pPr>
            <a:fld id="{C131BF57-729F-AA4E-84A0-0F321648015E}" type="slidenum">
              <a:rPr lang="en-US"/>
              <a:pPr>
                <a:defRPr/>
              </a:pPr>
              <a:t>‹#›</a:t>
            </a:fld>
            <a:endParaRPr lang="en-US"/>
          </a:p>
        </p:txBody>
      </p:sp>
    </p:spTree>
    <p:extLst>
      <p:ext uri="{BB962C8B-B14F-4D97-AF65-F5344CB8AC3E}">
        <p14:creationId xmlns:p14="http://schemas.microsoft.com/office/powerpoint/2010/main" val="371618673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5D1CC671-98DB-5E4E-996B-F8A711837B07}" type="datetimeFigureOut">
              <a:rPr lang="en-US"/>
              <a:pPr>
                <a:defRPr/>
              </a:pPr>
              <a:t>9/11/13</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9ACAE8F3-F206-1949-A235-112AC495D741}" type="slidenum">
              <a:rPr lang="en-US"/>
              <a:pPr>
                <a:defRPr/>
              </a:pPr>
              <a:t>‹#›</a:t>
            </a:fld>
            <a:endParaRPr lang="en-US"/>
          </a:p>
        </p:txBody>
      </p:sp>
    </p:spTree>
    <p:extLst>
      <p:ext uri="{BB962C8B-B14F-4D97-AF65-F5344CB8AC3E}">
        <p14:creationId xmlns:p14="http://schemas.microsoft.com/office/powerpoint/2010/main" val="46574491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54C9D708-1391-F94F-8915-889C4630267F}" type="datetimeFigureOut">
              <a:rPr lang="en-US"/>
              <a:pPr>
                <a:defRPr/>
              </a:pPr>
              <a:t>9/11/13</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7B5F452E-8BCE-5D4A-B0C3-C583E675C050}" type="slidenum">
              <a:rPr lang="en-US"/>
              <a:pPr>
                <a:defRPr/>
              </a:pPr>
              <a:t>‹#›</a:t>
            </a:fld>
            <a:endParaRPr lang="en-US"/>
          </a:p>
        </p:txBody>
      </p:sp>
    </p:spTree>
    <p:extLst>
      <p:ext uri="{BB962C8B-B14F-4D97-AF65-F5344CB8AC3E}">
        <p14:creationId xmlns:p14="http://schemas.microsoft.com/office/powerpoint/2010/main" val="416039328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9CE7E1F-A8BE-9142-820C-B73AF694035C}" type="datetimeFigureOut">
              <a:rPr lang="en-US" smtClean="0">
                <a:solidFill>
                  <a:prstClr val="black">
                    <a:tint val="75000"/>
                  </a:prstClr>
                </a:solidFill>
                <a:latin typeface="Calibri"/>
              </a:rPr>
              <a:pPr/>
              <a:t>9/11/13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B80C8F5-D920-BB4B-933F-7F3EB43C821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60982797"/>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CE7E1F-A8BE-9142-820C-B73AF694035C}" type="datetimeFigureOut">
              <a:rPr lang="en-US" smtClean="0">
                <a:solidFill>
                  <a:prstClr val="black">
                    <a:tint val="75000"/>
                  </a:prstClr>
                </a:solidFill>
                <a:latin typeface="Calibri"/>
              </a:rPr>
              <a:pPr/>
              <a:t>9/11/13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B80C8F5-D920-BB4B-933F-7F3EB43C821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6815878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CE7E1F-A8BE-9142-820C-B73AF694035C}" type="datetimeFigureOut">
              <a:rPr lang="en-US" smtClean="0">
                <a:solidFill>
                  <a:prstClr val="black">
                    <a:tint val="75000"/>
                  </a:prstClr>
                </a:solidFill>
                <a:latin typeface="Calibri"/>
              </a:rPr>
              <a:pPr/>
              <a:t>9/11/13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B80C8F5-D920-BB4B-933F-7F3EB43C821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506970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CE7E1F-A8BE-9142-820C-B73AF694035C}" type="datetimeFigureOut">
              <a:rPr lang="en-US" smtClean="0">
                <a:solidFill>
                  <a:prstClr val="black">
                    <a:tint val="75000"/>
                  </a:prstClr>
                </a:solidFill>
                <a:latin typeface="Calibri"/>
              </a:rPr>
              <a:pPr/>
              <a:t>9/11/13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AB80C8F5-D920-BB4B-933F-7F3EB43C821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8353557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9CE7E1F-A8BE-9142-820C-B73AF694035C}" type="datetimeFigureOut">
              <a:rPr lang="en-US" smtClean="0">
                <a:solidFill>
                  <a:prstClr val="black">
                    <a:tint val="75000"/>
                  </a:prstClr>
                </a:solidFill>
                <a:latin typeface="Calibri"/>
              </a:rPr>
              <a:pPr/>
              <a:t>9/11/13</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AB80C8F5-D920-BB4B-933F-7F3EB43C821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2370077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9CE7E1F-A8BE-9142-820C-B73AF694035C}" type="datetimeFigureOut">
              <a:rPr lang="en-US" smtClean="0">
                <a:solidFill>
                  <a:prstClr val="black">
                    <a:tint val="75000"/>
                  </a:prstClr>
                </a:solidFill>
                <a:latin typeface="Calibri"/>
              </a:rPr>
              <a:pPr/>
              <a:t>9/11/13</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AB80C8F5-D920-BB4B-933F-7F3EB43C821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8009173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CE7E1F-A8BE-9142-820C-B73AF694035C}" type="datetimeFigureOut">
              <a:rPr lang="en-US" smtClean="0">
                <a:solidFill>
                  <a:prstClr val="black">
                    <a:tint val="75000"/>
                  </a:prstClr>
                </a:solidFill>
                <a:latin typeface="Calibri"/>
              </a:rPr>
              <a:pPr/>
              <a:t>9/11/13</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AB80C8F5-D920-BB4B-933F-7F3EB43C821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948477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logo_title"/>
          <p:cNvPicPr>
            <a:picLocks noChangeAspect="1" noChangeArrowheads="1"/>
          </p:cNvPicPr>
          <p:nvPr/>
        </p:nvPicPr>
        <p:blipFill>
          <a:blip r:embed="rId2"/>
          <a:srcRect/>
          <a:stretch>
            <a:fillRect/>
          </a:stretch>
        </p:blipFill>
        <p:spPr bwMode="auto">
          <a:xfrm>
            <a:off x="685801" y="685800"/>
            <a:ext cx="5819775" cy="1041400"/>
          </a:xfrm>
          <a:prstGeom prst="rect">
            <a:avLst/>
          </a:prstGeom>
          <a:noFill/>
          <a:ln w="9525">
            <a:noFill/>
            <a:miter lim="800000"/>
            <a:headEnd/>
            <a:tailEnd/>
          </a:ln>
        </p:spPr>
      </p:pic>
      <p:pic>
        <p:nvPicPr>
          <p:cNvPr id="5" name="Picture 8" descr="Inside_Star_title"/>
          <p:cNvPicPr>
            <a:picLocks noChangeAspect="1" noChangeArrowheads="1"/>
          </p:cNvPicPr>
          <p:nvPr/>
        </p:nvPicPr>
        <p:blipFill>
          <a:blip r:embed="rId3"/>
          <a:srcRect/>
          <a:stretch>
            <a:fillRect/>
          </a:stretch>
        </p:blipFill>
        <p:spPr bwMode="auto">
          <a:xfrm>
            <a:off x="7040564" y="3048000"/>
            <a:ext cx="2103437" cy="2755900"/>
          </a:xfrm>
          <a:prstGeom prst="rect">
            <a:avLst/>
          </a:prstGeom>
          <a:noFill/>
          <a:ln w="9525">
            <a:noFill/>
            <a:miter lim="800000"/>
            <a:headEnd/>
            <a:tailEnd/>
          </a:ln>
        </p:spPr>
      </p:pic>
      <p:sp>
        <p:nvSpPr>
          <p:cNvPr id="4098" name="Rectangle 2"/>
          <p:cNvSpPr>
            <a:spLocks noGrp="1" noChangeArrowheads="1"/>
          </p:cNvSpPr>
          <p:nvPr>
            <p:ph type="ctrTitle"/>
          </p:nvPr>
        </p:nvSpPr>
        <p:spPr>
          <a:xfrm>
            <a:off x="685800" y="2816226"/>
            <a:ext cx="6781800" cy="1470025"/>
          </a:xfrm>
        </p:spPr>
        <p:txBody>
          <a:bodyPr anchor="b"/>
          <a:lstStyle>
            <a:lvl1pPr algn="r">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685800" y="4419600"/>
            <a:ext cx="6781800" cy="1752600"/>
          </a:xfrm>
        </p:spPr>
        <p:txBody>
          <a:bodyPr/>
          <a:lstStyle>
            <a:lvl1pPr marL="0" indent="0" algn="r">
              <a:buFontTx/>
              <a:buNone/>
              <a:defRPr>
                <a:latin typeface="Franklin Gothic Demi" pitchFamily="34" charset="0"/>
              </a:defRPr>
            </a:lvl1pPr>
          </a:lstStyle>
          <a:p>
            <a:r>
              <a:rPr lang="en-US" smtClean="0"/>
              <a:t>Click to edit Master subtitle style</a:t>
            </a:r>
            <a:endParaRPr lang="en-US"/>
          </a:p>
        </p:txBody>
      </p:sp>
    </p:spTree>
  </p:cSld>
  <p:clrMapOvr>
    <a:masterClrMapping/>
  </p:clrMapOvr>
  <p:transition xmlns:p14="http://schemas.microsoft.com/office/powerpoint/2010/main"/>
</p:sldLayout>
</file>

<file path=ppt/slideLayouts/slideLayout2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CE7E1F-A8BE-9142-820C-B73AF694035C}" type="datetimeFigureOut">
              <a:rPr lang="en-US" smtClean="0">
                <a:solidFill>
                  <a:prstClr val="black">
                    <a:tint val="75000"/>
                  </a:prstClr>
                </a:solidFill>
                <a:latin typeface="Calibri"/>
              </a:rPr>
              <a:pPr/>
              <a:t>9/11/13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AB80C8F5-D920-BB4B-933F-7F3EB43C821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11202518"/>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CE7E1F-A8BE-9142-820C-B73AF694035C}" type="datetimeFigureOut">
              <a:rPr lang="en-US" smtClean="0">
                <a:solidFill>
                  <a:prstClr val="black">
                    <a:tint val="75000"/>
                  </a:prstClr>
                </a:solidFill>
                <a:latin typeface="Calibri"/>
              </a:rPr>
              <a:pPr/>
              <a:t>9/11/13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AB80C8F5-D920-BB4B-933F-7F3EB43C821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9013679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CE7E1F-A8BE-9142-820C-B73AF694035C}" type="datetimeFigureOut">
              <a:rPr lang="en-US" smtClean="0">
                <a:solidFill>
                  <a:prstClr val="black">
                    <a:tint val="75000"/>
                  </a:prstClr>
                </a:solidFill>
                <a:latin typeface="Calibri"/>
              </a:rPr>
              <a:pPr/>
              <a:t>9/11/13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B80C8F5-D920-BB4B-933F-7F3EB43C821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559855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CE7E1F-A8BE-9142-820C-B73AF694035C}" type="datetimeFigureOut">
              <a:rPr lang="en-US" smtClean="0">
                <a:solidFill>
                  <a:prstClr val="black">
                    <a:tint val="75000"/>
                  </a:prstClr>
                </a:solidFill>
                <a:latin typeface="Calibri"/>
              </a:rPr>
              <a:pPr/>
              <a:t>9/11/13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B80C8F5-D920-BB4B-933F-7F3EB43C821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1691815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5FE6251-2874-3747-9CBF-B63B41FBFF2C}" type="datetimeFigureOut">
              <a:rPr lang="en-US" smtClean="0">
                <a:solidFill>
                  <a:prstClr val="black">
                    <a:tint val="75000"/>
                  </a:prstClr>
                </a:solidFill>
                <a:latin typeface="Times New Roman"/>
              </a:rPr>
              <a:pPr/>
              <a:t>9/11/13</a:t>
            </a:fld>
            <a:endParaRPr lang="en-US">
              <a:solidFill>
                <a:prstClr val="black">
                  <a:tint val="75000"/>
                </a:prstClr>
              </a:solidFill>
              <a:latin typeface="Times New Roman"/>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Times New Roman"/>
            </a:endParaRPr>
          </a:p>
        </p:txBody>
      </p:sp>
      <p:sp>
        <p:nvSpPr>
          <p:cNvPr id="6" name="Slide Number Placeholder 5"/>
          <p:cNvSpPr>
            <a:spLocks noGrp="1"/>
          </p:cNvSpPr>
          <p:nvPr>
            <p:ph type="sldNum" sz="quarter" idx="12"/>
          </p:nvPr>
        </p:nvSpPr>
        <p:spPr/>
        <p:txBody>
          <a:bodyPr/>
          <a:lstStyle/>
          <a:p>
            <a:fld id="{7791DDA0-73E5-8C41-BB6E-8ED092FF99B0}" type="slidenum">
              <a:rPr lang="en-US" smtClean="0">
                <a:solidFill>
                  <a:prstClr val="black">
                    <a:tint val="75000"/>
                  </a:prstClr>
                </a:solidFill>
                <a:latin typeface="Times New Roman"/>
              </a:rPr>
              <a:pPr/>
              <a:t>‹#›</a:t>
            </a:fld>
            <a:endParaRPr lang="en-US">
              <a:solidFill>
                <a:prstClr val="black">
                  <a:tint val="75000"/>
                </a:prstClr>
              </a:solidFill>
              <a:latin typeface="Times New Roman"/>
            </a:endParaRPr>
          </a:p>
        </p:txBody>
      </p:sp>
    </p:spTree>
    <p:extLst>
      <p:ext uri="{BB962C8B-B14F-4D97-AF65-F5344CB8AC3E}">
        <p14:creationId xmlns:p14="http://schemas.microsoft.com/office/powerpoint/2010/main" val="385032355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E6251-2874-3747-9CBF-B63B41FBFF2C}" type="datetimeFigureOut">
              <a:rPr lang="en-US" smtClean="0">
                <a:solidFill>
                  <a:prstClr val="black">
                    <a:tint val="75000"/>
                  </a:prstClr>
                </a:solidFill>
                <a:latin typeface="Times New Roman"/>
              </a:rPr>
              <a:pPr/>
              <a:t>9/11/13</a:t>
            </a:fld>
            <a:endParaRPr lang="en-US">
              <a:solidFill>
                <a:prstClr val="black">
                  <a:tint val="75000"/>
                </a:prstClr>
              </a:solidFill>
              <a:latin typeface="Times New Roman"/>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Times New Roman"/>
            </a:endParaRPr>
          </a:p>
        </p:txBody>
      </p:sp>
      <p:sp>
        <p:nvSpPr>
          <p:cNvPr id="6" name="Slide Number Placeholder 5"/>
          <p:cNvSpPr>
            <a:spLocks noGrp="1"/>
          </p:cNvSpPr>
          <p:nvPr>
            <p:ph type="sldNum" sz="quarter" idx="12"/>
          </p:nvPr>
        </p:nvSpPr>
        <p:spPr/>
        <p:txBody>
          <a:bodyPr/>
          <a:lstStyle/>
          <a:p>
            <a:fld id="{7791DDA0-73E5-8C41-BB6E-8ED092FF99B0}" type="slidenum">
              <a:rPr lang="en-US" smtClean="0">
                <a:solidFill>
                  <a:prstClr val="black">
                    <a:tint val="75000"/>
                  </a:prstClr>
                </a:solidFill>
                <a:latin typeface="Times New Roman"/>
              </a:rPr>
              <a:pPr/>
              <a:t>‹#›</a:t>
            </a:fld>
            <a:endParaRPr lang="en-US">
              <a:solidFill>
                <a:prstClr val="black">
                  <a:tint val="75000"/>
                </a:prstClr>
              </a:solidFill>
              <a:latin typeface="Times New Roman"/>
            </a:endParaRPr>
          </a:p>
        </p:txBody>
      </p:sp>
    </p:spTree>
    <p:extLst>
      <p:ext uri="{BB962C8B-B14F-4D97-AF65-F5344CB8AC3E}">
        <p14:creationId xmlns:p14="http://schemas.microsoft.com/office/powerpoint/2010/main" val="359279208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FE6251-2874-3747-9CBF-B63B41FBFF2C}" type="datetimeFigureOut">
              <a:rPr lang="en-US" smtClean="0">
                <a:solidFill>
                  <a:prstClr val="black">
                    <a:tint val="75000"/>
                  </a:prstClr>
                </a:solidFill>
                <a:latin typeface="Times New Roman"/>
              </a:rPr>
              <a:pPr/>
              <a:t>9/11/13</a:t>
            </a:fld>
            <a:endParaRPr lang="en-US">
              <a:solidFill>
                <a:prstClr val="black">
                  <a:tint val="75000"/>
                </a:prstClr>
              </a:solidFill>
              <a:latin typeface="Times New Roman"/>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Times New Roman"/>
            </a:endParaRPr>
          </a:p>
        </p:txBody>
      </p:sp>
      <p:sp>
        <p:nvSpPr>
          <p:cNvPr id="6" name="Slide Number Placeholder 5"/>
          <p:cNvSpPr>
            <a:spLocks noGrp="1"/>
          </p:cNvSpPr>
          <p:nvPr>
            <p:ph type="sldNum" sz="quarter" idx="12"/>
          </p:nvPr>
        </p:nvSpPr>
        <p:spPr/>
        <p:txBody>
          <a:bodyPr/>
          <a:lstStyle/>
          <a:p>
            <a:fld id="{7791DDA0-73E5-8C41-BB6E-8ED092FF99B0}" type="slidenum">
              <a:rPr lang="en-US" smtClean="0">
                <a:solidFill>
                  <a:prstClr val="black">
                    <a:tint val="75000"/>
                  </a:prstClr>
                </a:solidFill>
                <a:latin typeface="Times New Roman"/>
              </a:rPr>
              <a:pPr/>
              <a:t>‹#›</a:t>
            </a:fld>
            <a:endParaRPr lang="en-US">
              <a:solidFill>
                <a:prstClr val="black">
                  <a:tint val="75000"/>
                </a:prstClr>
              </a:solidFill>
              <a:latin typeface="Times New Roman"/>
            </a:endParaRPr>
          </a:p>
        </p:txBody>
      </p:sp>
    </p:spTree>
    <p:extLst>
      <p:ext uri="{BB962C8B-B14F-4D97-AF65-F5344CB8AC3E}">
        <p14:creationId xmlns:p14="http://schemas.microsoft.com/office/powerpoint/2010/main" val="175416294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5FE6251-2874-3747-9CBF-B63B41FBFF2C}" type="datetimeFigureOut">
              <a:rPr lang="en-US" smtClean="0">
                <a:solidFill>
                  <a:prstClr val="black">
                    <a:tint val="75000"/>
                  </a:prstClr>
                </a:solidFill>
                <a:latin typeface="Times New Roman"/>
              </a:rPr>
              <a:pPr/>
              <a:t>9/11/13</a:t>
            </a:fld>
            <a:endParaRPr lang="en-US">
              <a:solidFill>
                <a:prstClr val="black">
                  <a:tint val="75000"/>
                </a:prstClr>
              </a:solidFill>
              <a:latin typeface="Times New Roman"/>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Times New Roman"/>
            </a:endParaRPr>
          </a:p>
        </p:txBody>
      </p:sp>
      <p:sp>
        <p:nvSpPr>
          <p:cNvPr id="7" name="Slide Number Placeholder 6"/>
          <p:cNvSpPr>
            <a:spLocks noGrp="1"/>
          </p:cNvSpPr>
          <p:nvPr>
            <p:ph type="sldNum" sz="quarter" idx="12"/>
          </p:nvPr>
        </p:nvSpPr>
        <p:spPr/>
        <p:txBody>
          <a:bodyPr/>
          <a:lstStyle/>
          <a:p>
            <a:fld id="{7791DDA0-73E5-8C41-BB6E-8ED092FF99B0}" type="slidenum">
              <a:rPr lang="en-US" smtClean="0">
                <a:solidFill>
                  <a:prstClr val="black">
                    <a:tint val="75000"/>
                  </a:prstClr>
                </a:solidFill>
                <a:latin typeface="Times New Roman"/>
              </a:rPr>
              <a:pPr/>
              <a:t>‹#›</a:t>
            </a:fld>
            <a:endParaRPr lang="en-US">
              <a:solidFill>
                <a:prstClr val="black">
                  <a:tint val="75000"/>
                </a:prstClr>
              </a:solidFill>
              <a:latin typeface="Times New Roman"/>
            </a:endParaRPr>
          </a:p>
        </p:txBody>
      </p:sp>
    </p:spTree>
    <p:extLst>
      <p:ext uri="{BB962C8B-B14F-4D97-AF65-F5344CB8AC3E}">
        <p14:creationId xmlns:p14="http://schemas.microsoft.com/office/powerpoint/2010/main" val="292468695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FE6251-2874-3747-9CBF-B63B41FBFF2C}" type="datetimeFigureOut">
              <a:rPr lang="en-US" smtClean="0">
                <a:solidFill>
                  <a:prstClr val="black">
                    <a:tint val="75000"/>
                  </a:prstClr>
                </a:solidFill>
                <a:latin typeface="Times New Roman"/>
              </a:rPr>
              <a:pPr/>
              <a:t>9/11/13</a:t>
            </a:fld>
            <a:endParaRPr lang="en-US">
              <a:solidFill>
                <a:prstClr val="black">
                  <a:tint val="75000"/>
                </a:prstClr>
              </a:solidFill>
              <a:latin typeface="Times New Roman"/>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Times New Roman"/>
            </a:endParaRPr>
          </a:p>
        </p:txBody>
      </p:sp>
      <p:sp>
        <p:nvSpPr>
          <p:cNvPr id="9" name="Slide Number Placeholder 8"/>
          <p:cNvSpPr>
            <a:spLocks noGrp="1"/>
          </p:cNvSpPr>
          <p:nvPr>
            <p:ph type="sldNum" sz="quarter" idx="12"/>
          </p:nvPr>
        </p:nvSpPr>
        <p:spPr/>
        <p:txBody>
          <a:bodyPr/>
          <a:lstStyle/>
          <a:p>
            <a:fld id="{7791DDA0-73E5-8C41-BB6E-8ED092FF99B0}" type="slidenum">
              <a:rPr lang="en-US" smtClean="0">
                <a:solidFill>
                  <a:prstClr val="black">
                    <a:tint val="75000"/>
                  </a:prstClr>
                </a:solidFill>
                <a:latin typeface="Times New Roman"/>
              </a:rPr>
              <a:pPr/>
              <a:t>‹#›</a:t>
            </a:fld>
            <a:endParaRPr lang="en-US">
              <a:solidFill>
                <a:prstClr val="black">
                  <a:tint val="75000"/>
                </a:prstClr>
              </a:solidFill>
              <a:latin typeface="Times New Roman"/>
            </a:endParaRPr>
          </a:p>
        </p:txBody>
      </p:sp>
    </p:spTree>
    <p:extLst>
      <p:ext uri="{BB962C8B-B14F-4D97-AF65-F5344CB8AC3E}">
        <p14:creationId xmlns:p14="http://schemas.microsoft.com/office/powerpoint/2010/main" val="140101830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5FE6251-2874-3747-9CBF-B63B41FBFF2C}" type="datetimeFigureOut">
              <a:rPr lang="en-US" smtClean="0">
                <a:solidFill>
                  <a:prstClr val="black">
                    <a:tint val="75000"/>
                  </a:prstClr>
                </a:solidFill>
                <a:latin typeface="Times New Roman"/>
              </a:rPr>
              <a:pPr/>
              <a:t>9/11/13</a:t>
            </a:fld>
            <a:endParaRPr lang="en-US">
              <a:solidFill>
                <a:prstClr val="black">
                  <a:tint val="75000"/>
                </a:prstClr>
              </a:solidFill>
              <a:latin typeface="Times New Roman"/>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Times New Roman"/>
            </a:endParaRPr>
          </a:p>
        </p:txBody>
      </p:sp>
      <p:sp>
        <p:nvSpPr>
          <p:cNvPr id="5" name="Slide Number Placeholder 4"/>
          <p:cNvSpPr>
            <a:spLocks noGrp="1"/>
          </p:cNvSpPr>
          <p:nvPr>
            <p:ph type="sldNum" sz="quarter" idx="12"/>
          </p:nvPr>
        </p:nvSpPr>
        <p:spPr/>
        <p:txBody>
          <a:bodyPr/>
          <a:lstStyle/>
          <a:p>
            <a:fld id="{7791DDA0-73E5-8C41-BB6E-8ED092FF99B0}" type="slidenum">
              <a:rPr lang="en-US" smtClean="0">
                <a:solidFill>
                  <a:prstClr val="black">
                    <a:tint val="75000"/>
                  </a:prstClr>
                </a:solidFill>
                <a:latin typeface="Times New Roman"/>
              </a:rPr>
              <a:pPr/>
              <a:t>‹#›</a:t>
            </a:fld>
            <a:endParaRPr lang="en-US">
              <a:solidFill>
                <a:prstClr val="black">
                  <a:tint val="75000"/>
                </a:prstClr>
              </a:solidFill>
              <a:latin typeface="Times New Roman"/>
            </a:endParaRPr>
          </a:p>
        </p:txBody>
      </p:sp>
    </p:spTree>
    <p:extLst>
      <p:ext uri="{BB962C8B-B14F-4D97-AF65-F5344CB8AC3E}">
        <p14:creationId xmlns:p14="http://schemas.microsoft.com/office/powerpoint/2010/main" val="11235089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FE6251-2874-3747-9CBF-B63B41FBFF2C}" type="datetimeFigureOut">
              <a:rPr lang="en-US" smtClean="0">
                <a:solidFill>
                  <a:prstClr val="black">
                    <a:tint val="75000"/>
                  </a:prstClr>
                </a:solidFill>
                <a:latin typeface="Times New Roman"/>
              </a:rPr>
              <a:pPr/>
              <a:t>9/11/13</a:t>
            </a:fld>
            <a:endParaRPr lang="en-US">
              <a:solidFill>
                <a:prstClr val="black">
                  <a:tint val="75000"/>
                </a:prstClr>
              </a:solidFill>
              <a:latin typeface="Times New Roman"/>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Times New Roman"/>
            </a:endParaRPr>
          </a:p>
        </p:txBody>
      </p:sp>
      <p:sp>
        <p:nvSpPr>
          <p:cNvPr id="4" name="Slide Number Placeholder 3"/>
          <p:cNvSpPr>
            <a:spLocks noGrp="1"/>
          </p:cNvSpPr>
          <p:nvPr>
            <p:ph type="sldNum" sz="quarter" idx="12"/>
          </p:nvPr>
        </p:nvSpPr>
        <p:spPr/>
        <p:txBody>
          <a:bodyPr/>
          <a:lstStyle/>
          <a:p>
            <a:fld id="{7791DDA0-73E5-8C41-BB6E-8ED092FF99B0}" type="slidenum">
              <a:rPr lang="en-US" smtClean="0">
                <a:solidFill>
                  <a:prstClr val="black">
                    <a:tint val="75000"/>
                  </a:prstClr>
                </a:solidFill>
                <a:latin typeface="Times New Roman"/>
              </a:rPr>
              <a:pPr/>
              <a:t>‹#›</a:t>
            </a:fld>
            <a:endParaRPr lang="en-US">
              <a:solidFill>
                <a:prstClr val="black">
                  <a:tint val="75000"/>
                </a:prstClr>
              </a:solidFill>
              <a:latin typeface="Times New Roman"/>
            </a:endParaRPr>
          </a:p>
        </p:txBody>
      </p:sp>
    </p:spTree>
    <p:extLst>
      <p:ext uri="{BB962C8B-B14F-4D97-AF65-F5344CB8AC3E}">
        <p14:creationId xmlns:p14="http://schemas.microsoft.com/office/powerpoint/2010/main" val="186252537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FE6251-2874-3747-9CBF-B63B41FBFF2C}" type="datetimeFigureOut">
              <a:rPr lang="en-US" smtClean="0">
                <a:solidFill>
                  <a:prstClr val="black">
                    <a:tint val="75000"/>
                  </a:prstClr>
                </a:solidFill>
                <a:latin typeface="Times New Roman"/>
              </a:rPr>
              <a:pPr/>
              <a:t>9/11/13</a:t>
            </a:fld>
            <a:endParaRPr lang="en-US">
              <a:solidFill>
                <a:prstClr val="black">
                  <a:tint val="75000"/>
                </a:prstClr>
              </a:solidFill>
              <a:latin typeface="Times New Roman"/>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Times New Roman"/>
            </a:endParaRPr>
          </a:p>
        </p:txBody>
      </p:sp>
      <p:sp>
        <p:nvSpPr>
          <p:cNvPr id="7" name="Slide Number Placeholder 6"/>
          <p:cNvSpPr>
            <a:spLocks noGrp="1"/>
          </p:cNvSpPr>
          <p:nvPr>
            <p:ph type="sldNum" sz="quarter" idx="12"/>
          </p:nvPr>
        </p:nvSpPr>
        <p:spPr/>
        <p:txBody>
          <a:bodyPr/>
          <a:lstStyle/>
          <a:p>
            <a:fld id="{7791DDA0-73E5-8C41-BB6E-8ED092FF99B0}" type="slidenum">
              <a:rPr lang="en-US" smtClean="0">
                <a:solidFill>
                  <a:prstClr val="black">
                    <a:tint val="75000"/>
                  </a:prstClr>
                </a:solidFill>
                <a:latin typeface="Times New Roman"/>
              </a:rPr>
              <a:pPr/>
              <a:t>‹#›</a:t>
            </a:fld>
            <a:endParaRPr lang="en-US">
              <a:solidFill>
                <a:prstClr val="black">
                  <a:tint val="75000"/>
                </a:prstClr>
              </a:solidFill>
              <a:latin typeface="Times New Roman"/>
            </a:endParaRPr>
          </a:p>
        </p:txBody>
      </p:sp>
    </p:spTree>
    <p:extLst>
      <p:ext uri="{BB962C8B-B14F-4D97-AF65-F5344CB8AC3E}">
        <p14:creationId xmlns:p14="http://schemas.microsoft.com/office/powerpoint/2010/main" val="311418940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FE6251-2874-3747-9CBF-B63B41FBFF2C}" type="datetimeFigureOut">
              <a:rPr lang="en-US" smtClean="0">
                <a:solidFill>
                  <a:prstClr val="black">
                    <a:tint val="75000"/>
                  </a:prstClr>
                </a:solidFill>
                <a:latin typeface="Times New Roman"/>
              </a:rPr>
              <a:pPr/>
              <a:t>9/11/13</a:t>
            </a:fld>
            <a:endParaRPr lang="en-US">
              <a:solidFill>
                <a:prstClr val="black">
                  <a:tint val="75000"/>
                </a:prstClr>
              </a:solidFill>
              <a:latin typeface="Times New Roman"/>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Times New Roman"/>
            </a:endParaRPr>
          </a:p>
        </p:txBody>
      </p:sp>
      <p:sp>
        <p:nvSpPr>
          <p:cNvPr id="7" name="Slide Number Placeholder 6"/>
          <p:cNvSpPr>
            <a:spLocks noGrp="1"/>
          </p:cNvSpPr>
          <p:nvPr>
            <p:ph type="sldNum" sz="quarter" idx="12"/>
          </p:nvPr>
        </p:nvSpPr>
        <p:spPr/>
        <p:txBody>
          <a:bodyPr/>
          <a:lstStyle/>
          <a:p>
            <a:fld id="{7791DDA0-73E5-8C41-BB6E-8ED092FF99B0}" type="slidenum">
              <a:rPr lang="en-US" smtClean="0">
                <a:solidFill>
                  <a:prstClr val="black">
                    <a:tint val="75000"/>
                  </a:prstClr>
                </a:solidFill>
                <a:latin typeface="Times New Roman"/>
              </a:rPr>
              <a:pPr/>
              <a:t>‹#›</a:t>
            </a:fld>
            <a:endParaRPr lang="en-US">
              <a:solidFill>
                <a:prstClr val="black">
                  <a:tint val="75000"/>
                </a:prstClr>
              </a:solidFill>
              <a:latin typeface="Times New Roman"/>
            </a:endParaRPr>
          </a:p>
        </p:txBody>
      </p:sp>
    </p:spTree>
    <p:extLst>
      <p:ext uri="{BB962C8B-B14F-4D97-AF65-F5344CB8AC3E}">
        <p14:creationId xmlns:p14="http://schemas.microsoft.com/office/powerpoint/2010/main" val="341227293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E6251-2874-3747-9CBF-B63B41FBFF2C}" type="datetimeFigureOut">
              <a:rPr lang="en-US" smtClean="0">
                <a:solidFill>
                  <a:prstClr val="black">
                    <a:tint val="75000"/>
                  </a:prstClr>
                </a:solidFill>
                <a:latin typeface="Times New Roman"/>
              </a:rPr>
              <a:pPr/>
              <a:t>9/11/13</a:t>
            </a:fld>
            <a:endParaRPr lang="en-US">
              <a:solidFill>
                <a:prstClr val="black">
                  <a:tint val="75000"/>
                </a:prstClr>
              </a:solidFill>
              <a:latin typeface="Times New Roman"/>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Times New Roman"/>
            </a:endParaRPr>
          </a:p>
        </p:txBody>
      </p:sp>
      <p:sp>
        <p:nvSpPr>
          <p:cNvPr id="6" name="Slide Number Placeholder 5"/>
          <p:cNvSpPr>
            <a:spLocks noGrp="1"/>
          </p:cNvSpPr>
          <p:nvPr>
            <p:ph type="sldNum" sz="quarter" idx="12"/>
          </p:nvPr>
        </p:nvSpPr>
        <p:spPr/>
        <p:txBody>
          <a:bodyPr/>
          <a:lstStyle/>
          <a:p>
            <a:fld id="{7791DDA0-73E5-8C41-BB6E-8ED092FF99B0}" type="slidenum">
              <a:rPr lang="en-US" smtClean="0">
                <a:solidFill>
                  <a:prstClr val="black">
                    <a:tint val="75000"/>
                  </a:prstClr>
                </a:solidFill>
                <a:latin typeface="Times New Roman"/>
              </a:rPr>
              <a:pPr/>
              <a:t>‹#›</a:t>
            </a:fld>
            <a:endParaRPr lang="en-US">
              <a:solidFill>
                <a:prstClr val="black">
                  <a:tint val="75000"/>
                </a:prstClr>
              </a:solidFill>
              <a:latin typeface="Times New Roman"/>
            </a:endParaRPr>
          </a:p>
        </p:txBody>
      </p:sp>
    </p:spTree>
    <p:extLst>
      <p:ext uri="{BB962C8B-B14F-4D97-AF65-F5344CB8AC3E}">
        <p14:creationId xmlns:p14="http://schemas.microsoft.com/office/powerpoint/2010/main" val="235939961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E6251-2874-3747-9CBF-B63B41FBFF2C}" type="datetimeFigureOut">
              <a:rPr lang="en-US" smtClean="0">
                <a:solidFill>
                  <a:prstClr val="black">
                    <a:tint val="75000"/>
                  </a:prstClr>
                </a:solidFill>
                <a:latin typeface="Times New Roman"/>
              </a:rPr>
              <a:pPr/>
              <a:t>9/11/13</a:t>
            </a:fld>
            <a:endParaRPr lang="en-US">
              <a:solidFill>
                <a:prstClr val="black">
                  <a:tint val="75000"/>
                </a:prstClr>
              </a:solidFill>
              <a:latin typeface="Times New Roman"/>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Times New Roman"/>
            </a:endParaRPr>
          </a:p>
        </p:txBody>
      </p:sp>
      <p:sp>
        <p:nvSpPr>
          <p:cNvPr id="6" name="Slide Number Placeholder 5"/>
          <p:cNvSpPr>
            <a:spLocks noGrp="1"/>
          </p:cNvSpPr>
          <p:nvPr>
            <p:ph type="sldNum" sz="quarter" idx="12"/>
          </p:nvPr>
        </p:nvSpPr>
        <p:spPr/>
        <p:txBody>
          <a:bodyPr/>
          <a:lstStyle/>
          <a:p>
            <a:fld id="{7791DDA0-73E5-8C41-BB6E-8ED092FF99B0}" type="slidenum">
              <a:rPr lang="en-US" smtClean="0">
                <a:solidFill>
                  <a:prstClr val="black">
                    <a:tint val="75000"/>
                  </a:prstClr>
                </a:solidFill>
                <a:latin typeface="Times New Roman"/>
              </a:rPr>
              <a:pPr/>
              <a:t>‹#›</a:t>
            </a:fld>
            <a:endParaRPr lang="en-US">
              <a:solidFill>
                <a:prstClr val="black">
                  <a:tint val="75000"/>
                </a:prstClr>
              </a:solidFill>
              <a:latin typeface="Times New Roman"/>
            </a:endParaRPr>
          </a:p>
        </p:txBody>
      </p:sp>
    </p:spTree>
    <p:extLst>
      <p:ext uri="{BB962C8B-B14F-4D97-AF65-F5344CB8AC3E}">
        <p14:creationId xmlns:p14="http://schemas.microsoft.com/office/powerpoint/2010/main" val="170531442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E679BEB-300E-FE42-8F22-E33947683652}" type="datetimeFigureOut">
              <a:rPr lang="en-US" smtClean="0">
                <a:solidFill>
                  <a:prstClr val="black">
                    <a:tint val="75000"/>
                  </a:prstClr>
                </a:solidFill>
                <a:latin typeface="Times New Roman"/>
              </a:rPr>
              <a:pPr/>
              <a:t>9/11/13</a:t>
            </a:fld>
            <a:endParaRPr lang="en-US" dirty="0">
              <a:solidFill>
                <a:prstClr val="black">
                  <a:tint val="75000"/>
                </a:prstClr>
              </a:solidFill>
              <a:latin typeface="Times New Roman"/>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Times New Roman"/>
            </a:endParaRPr>
          </a:p>
        </p:txBody>
      </p:sp>
      <p:sp>
        <p:nvSpPr>
          <p:cNvPr id="6" name="Slide Number Placeholder 5"/>
          <p:cNvSpPr>
            <a:spLocks noGrp="1"/>
          </p:cNvSpPr>
          <p:nvPr>
            <p:ph type="sldNum" sz="quarter" idx="12"/>
          </p:nvPr>
        </p:nvSpPr>
        <p:spPr/>
        <p:txBody>
          <a:bodyPr/>
          <a:lstStyle/>
          <a:p>
            <a:fld id="{D598AE3D-FA72-0F48-B7CD-3634949D1B09}" type="slidenum">
              <a:rPr lang="en-US" smtClean="0">
                <a:solidFill>
                  <a:prstClr val="black">
                    <a:tint val="75000"/>
                  </a:prstClr>
                </a:solidFill>
                <a:latin typeface="Times New Roman"/>
              </a:rPr>
              <a:pPr/>
              <a:t>‹#›</a:t>
            </a:fld>
            <a:endParaRPr lang="en-US" dirty="0">
              <a:solidFill>
                <a:prstClr val="black">
                  <a:tint val="75000"/>
                </a:prstClr>
              </a:solidFill>
              <a:latin typeface="Times New Roman"/>
            </a:endParaRPr>
          </a:p>
        </p:txBody>
      </p:sp>
      <p:sp>
        <p:nvSpPr>
          <p:cNvPr id="8" name="Rectangle 7"/>
          <p:cNvSpPr/>
          <p:nvPr userDrawn="1"/>
        </p:nvSpPr>
        <p:spPr>
          <a:xfrm>
            <a:off x="0" y="6139300"/>
            <a:ext cx="9144000" cy="718701"/>
          </a:xfrm>
          <a:prstGeom prst="rect">
            <a:avLst/>
          </a:prstGeom>
          <a:solidFill>
            <a:srgbClr val="10364F"/>
          </a:solidFill>
          <a:ln>
            <a:noFill/>
          </a:ln>
          <a:effectLst>
            <a:innerShdw blurRad="254000" dist="76200" dir="16200000">
              <a:prstClr val="black">
                <a:alpha val="16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latin typeface="Times New Roman"/>
            </a:endParaRPr>
          </a:p>
        </p:txBody>
      </p:sp>
      <p:sp>
        <p:nvSpPr>
          <p:cNvPr id="10" name="Subtitle 2"/>
          <p:cNvSpPr txBox="1">
            <a:spLocks/>
          </p:cNvSpPr>
          <p:nvPr userDrawn="1"/>
        </p:nvSpPr>
        <p:spPr>
          <a:xfrm>
            <a:off x="152400" y="6248400"/>
            <a:ext cx="3352800" cy="533400"/>
          </a:xfrm>
          <a:prstGeom prst="rect">
            <a:avLst/>
          </a:prstGeom>
        </p:spPr>
        <p:txBody>
          <a:bodyPr vert="horz" lIns="91440" tIns="45720" rIns="91440" bIns="45720" rtlCol="0">
            <a:noAutofit/>
          </a:bodyPr>
          <a:lstStyle/>
          <a:p>
            <a:pPr marL="342900" indent="-342900" defTabSz="457200">
              <a:spcBef>
                <a:spcPct val="20000"/>
              </a:spcBef>
              <a:defRPr/>
            </a:pPr>
            <a:r>
              <a:rPr lang="en-US" sz="2200" spc="40" dirty="0" smtClean="0">
                <a:solidFill>
                  <a:prstClr val="white">
                    <a:lumMod val="85000"/>
                  </a:prstClr>
                </a:solidFill>
                <a:latin typeface="Gill Sans MT" pitchFamily="34" charset="0"/>
                <a:cs typeface="Verdana"/>
              </a:rPr>
              <a:t>www.ctsaconnect.org</a:t>
            </a:r>
          </a:p>
        </p:txBody>
      </p:sp>
      <p:sp>
        <p:nvSpPr>
          <p:cNvPr id="12" name="Round Diagonal Corner Rectangle 11"/>
          <p:cNvSpPr/>
          <p:nvPr userDrawn="1"/>
        </p:nvSpPr>
        <p:spPr>
          <a:xfrm flipH="1">
            <a:off x="6010670" y="6248400"/>
            <a:ext cx="2904730" cy="533400"/>
          </a:xfrm>
          <a:prstGeom prst="round2DiagRect">
            <a:avLst/>
          </a:prstGeom>
          <a:solidFill>
            <a:schemeClr val="accent3">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548640" rIns="0" bIns="0" numCol="1" spcCol="0" rtlCol="0" fromWordArt="0" anchor="ctr" anchorCtr="0" forceAA="0" compatLnSpc="1">
            <a:prstTxWarp prst="textNoShape">
              <a:avLst/>
            </a:prstTxWarp>
            <a:noAutofit/>
          </a:bodyPr>
          <a:lstStyle/>
          <a:p>
            <a:pPr algn="ctr" defTabSz="457200">
              <a:lnSpc>
                <a:spcPct val="115000"/>
              </a:lnSpc>
              <a:spcBef>
                <a:spcPts val="1200"/>
              </a:spcBef>
            </a:pPr>
            <a:r>
              <a:rPr lang="en-US" b="1" dirty="0" smtClean="0">
                <a:solidFill>
                  <a:srgbClr val="FFFFFF"/>
                </a:solidFill>
                <a:latin typeface="Kalinga"/>
                <a:ea typeface="Calibri"/>
                <a:cs typeface="Times New Roman"/>
              </a:rPr>
              <a:t>CTSAconnect</a:t>
            </a:r>
            <a:endParaRPr lang="en-US" sz="500" dirty="0">
              <a:solidFill>
                <a:prstClr val="white"/>
              </a:solidFill>
              <a:latin typeface="Verdana"/>
              <a:ea typeface="Calibri"/>
              <a:cs typeface="Times New Roman"/>
            </a:endParaRPr>
          </a:p>
          <a:p>
            <a:pPr algn="ctr" defTabSz="457200">
              <a:lnSpc>
                <a:spcPct val="90000"/>
              </a:lnSpc>
            </a:pPr>
            <a:r>
              <a:rPr lang="en-US" sz="1100" b="1" dirty="0">
                <a:solidFill>
                  <a:srgbClr val="FFFFFF"/>
                </a:solidFill>
                <a:latin typeface="Kalinga"/>
                <a:ea typeface="Calibri"/>
                <a:cs typeface="Times New Roman"/>
              </a:rPr>
              <a:t>Reveal Connections. </a:t>
            </a:r>
            <a:r>
              <a:rPr lang="en-US" sz="1100" b="1" dirty="0" smtClean="0">
                <a:solidFill>
                  <a:srgbClr val="FFFFFF"/>
                </a:solidFill>
                <a:latin typeface="Kalinga"/>
                <a:ea typeface="Calibri"/>
                <a:cs typeface="Times New Roman"/>
              </a:rPr>
              <a:t> Realize </a:t>
            </a:r>
            <a:r>
              <a:rPr lang="en-US" sz="1100" b="1" dirty="0">
                <a:solidFill>
                  <a:srgbClr val="FFFFFF"/>
                </a:solidFill>
                <a:latin typeface="Kalinga"/>
                <a:ea typeface="Calibri"/>
                <a:cs typeface="Times New Roman"/>
              </a:rPr>
              <a:t>Potential</a:t>
            </a:r>
            <a:r>
              <a:rPr lang="en-US" sz="1100" b="1" dirty="0" smtClean="0">
                <a:solidFill>
                  <a:srgbClr val="FFFFFF"/>
                </a:solidFill>
                <a:latin typeface="Kalinga"/>
                <a:ea typeface="Calibri"/>
                <a:cs typeface="Times New Roman"/>
              </a:rPr>
              <a:t>.</a:t>
            </a:r>
          </a:p>
          <a:p>
            <a:pPr algn="ctr" defTabSz="457200">
              <a:lnSpc>
                <a:spcPct val="90000"/>
              </a:lnSpc>
            </a:pPr>
            <a:endParaRPr lang="en-US" sz="1100" b="1" dirty="0" smtClean="0">
              <a:solidFill>
                <a:srgbClr val="FFFFFF"/>
              </a:solidFill>
              <a:latin typeface="Kalinga"/>
              <a:ea typeface="Calibri"/>
              <a:cs typeface="Times New Roman"/>
            </a:endParaRPr>
          </a:p>
          <a:p>
            <a:pPr algn="ctr" defTabSz="457200">
              <a:lnSpc>
                <a:spcPct val="90000"/>
              </a:lnSpc>
            </a:pPr>
            <a:r>
              <a:rPr lang="en-US" b="1" dirty="0">
                <a:solidFill>
                  <a:srgbClr val="FFFFFF"/>
                </a:solidFill>
                <a:latin typeface="Times New Roman"/>
                <a:ea typeface="Calibri"/>
                <a:cs typeface="Times New Roman"/>
              </a:rPr>
              <a:t> </a:t>
            </a:r>
            <a:endParaRPr lang="en-US" sz="900" dirty="0">
              <a:solidFill>
                <a:prstClr val="white"/>
              </a:solidFill>
              <a:latin typeface="Verdana"/>
              <a:ea typeface="Calibri"/>
              <a:cs typeface="Times New Roman"/>
            </a:endParaRPr>
          </a:p>
          <a:p>
            <a:pPr defTabSz="457200"/>
            <a:r>
              <a:rPr lang="en-US" sz="1050" dirty="0">
                <a:solidFill>
                  <a:srgbClr val="FFFFFF"/>
                </a:solidFill>
                <a:latin typeface="Times New Roman"/>
                <a:ea typeface="Calibri"/>
                <a:cs typeface="Times New Roman"/>
              </a:rPr>
              <a:t> </a:t>
            </a:r>
            <a:endParaRPr lang="en-US" sz="1050" dirty="0">
              <a:solidFill>
                <a:prstClr val="white"/>
              </a:solidFill>
              <a:latin typeface="Times New Roman"/>
              <a:ea typeface="Calibri"/>
              <a:cs typeface="Times New Roman"/>
            </a:endParaRPr>
          </a:p>
        </p:txBody>
      </p:sp>
      <p:sp>
        <p:nvSpPr>
          <p:cNvPr id="14" name="Title 1"/>
          <p:cNvSpPr>
            <a:spLocks noGrp="1"/>
          </p:cNvSpPr>
          <p:nvPr>
            <p:ph type="title"/>
          </p:nvPr>
        </p:nvSpPr>
        <p:spPr>
          <a:xfrm>
            <a:off x="457200" y="274638"/>
            <a:ext cx="8229600" cy="1143000"/>
          </a:xfrm>
        </p:spPr>
        <p:txBody>
          <a:bodyPr/>
          <a:lstStyle>
            <a:lvl1pPr>
              <a:defRPr>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95762274"/>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3" indent="0">
              <a:buNone/>
              <a:defRPr sz="1600"/>
            </a:lvl3pPr>
            <a:lvl4pPr marL="1371530" indent="0">
              <a:buNone/>
              <a:defRPr sz="1400"/>
            </a:lvl4pPr>
            <a:lvl5pPr marL="1828706" indent="0">
              <a:buNone/>
              <a:defRPr sz="1400"/>
            </a:lvl5pPr>
            <a:lvl6pPr marL="2285883" indent="0">
              <a:buNone/>
              <a:defRPr sz="1400"/>
            </a:lvl6pPr>
            <a:lvl7pPr marL="2743060" indent="0">
              <a:buNone/>
              <a:defRPr sz="1400"/>
            </a:lvl7pPr>
            <a:lvl8pPr marL="3200236" indent="0">
              <a:buNone/>
              <a:defRPr sz="1400"/>
            </a:lvl8pPr>
            <a:lvl9pPr marL="3657413" indent="0">
              <a:buNone/>
              <a:defRPr sz="14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3" indent="0">
              <a:buNone/>
              <a:defRPr sz="1600"/>
            </a:lvl3pPr>
            <a:lvl4pPr marL="1371530" indent="0">
              <a:buNone/>
              <a:defRPr sz="1400"/>
            </a:lvl4pPr>
            <a:lvl5pPr marL="1828706" indent="0">
              <a:buNone/>
              <a:defRPr sz="1400"/>
            </a:lvl5pPr>
            <a:lvl6pPr marL="2285883" indent="0">
              <a:buNone/>
              <a:defRPr sz="1400"/>
            </a:lvl6pPr>
            <a:lvl7pPr marL="2743060" indent="0">
              <a:buNone/>
              <a:defRPr sz="1400"/>
            </a:lvl7pPr>
            <a:lvl8pPr marL="3200236" indent="0">
              <a:buNone/>
              <a:defRPr sz="1400"/>
            </a:lvl8pPr>
            <a:lvl9pPr marL="3657413" indent="0">
              <a:buNone/>
              <a:defRPr sz="1400"/>
            </a:lvl9pPr>
          </a:lstStyle>
          <a:p>
            <a:pPr lvl="0"/>
            <a:r>
              <a:rPr lang="en-US" smtClean="0"/>
              <a:t>Click to edit Master text styles</a:t>
            </a:r>
          </a:p>
        </p:txBody>
      </p:sp>
      <p:sp>
        <p:nvSpPr>
          <p:cNvPr id="4" name="Text Box 3"/>
          <p:cNvSpPr txBox="1">
            <a:spLocks noGrp="1" noChangeArrowheads="1"/>
          </p:cNvSpPr>
          <p:nvPr>
            <p:ph type="sldNum" sz="quarter" idx="10"/>
          </p:nvPr>
        </p:nvSpPr>
        <p:spPr>
          <a:ln/>
        </p:spPr>
        <p:txBody>
          <a:bodyPr/>
          <a:lstStyle>
            <a:lvl1pPr>
              <a:defRPr/>
            </a:lvl1pPr>
          </a:lstStyle>
          <a:p>
            <a:pPr>
              <a:defRPr/>
            </a:pPr>
            <a:fld id="{A6221D6A-7C25-DC48-9CBB-3915EB0B6E34}" type="slidenum">
              <a:rPr lang="en-US"/>
              <a:pPr>
                <a:defRPr/>
              </a:pPr>
              <a:t>‹#›</a:t>
            </a:fld>
            <a:endParaRPr lang="en-US"/>
          </a:p>
        </p:txBody>
      </p:sp>
    </p:spTree>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מלבן 7"/>
          <p:cNvSpPr>
            <a:spLocks noChangeArrowheads="1"/>
          </p:cNvSpPr>
          <p:nvPr userDrawn="1"/>
        </p:nvSpPr>
        <p:spPr bwMode="auto">
          <a:xfrm>
            <a:off x="0" y="625475"/>
            <a:ext cx="9144000" cy="3779838"/>
          </a:xfrm>
          <a:prstGeom prst="rect">
            <a:avLst/>
          </a:prstGeom>
          <a:solidFill>
            <a:schemeClr val="bg1"/>
          </a:solidFill>
          <a:ln>
            <a:noFill/>
          </a:ln>
          <a:extLst>
            <a:ext uri="{91240B29-F687-4f45-9708-019B960494DF}">
              <a14:hiddenLine xmlns:a14="http://schemas.microsoft.com/office/drawing/2010/main" w="76200" algn="ctr">
                <a:solidFill>
                  <a:srgbClr val="000000"/>
                </a:solidFill>
                <a:round/>
                <a:headEnd/>
                <a:tailEnd type="triangle" w="med" len="med"/>
              </a14:hiddenLine>
            </a:ext>
          </a:extLst>
        </p:spPr>
        <p:txBody>
          <a:bodyPr lIns="91435" tIns="45718" rIns="91435" bIns="45718"/>
          <a:lstStyle/>
          <a:p>
            <a:pPr algn="ctr"/>
            <a:endParaRPr lang="en-US" dirty="0"/>
          </a:p>
        </p:txBody>
      </p:sp>
      <p:sp>
        <p:nvSpPr>
          <p:cNvPr id="5" name="Rectangle 5"/>
          <p:cNvSpPr>
            <a:spLocks noChangeArrowheads="1"/>
          </p:cNvSpPr>
          <p:nvPr userDrawn="1"/>
        </p:nvSpPr>
        <p:spPr bwMode="auto">
          <a:xfrm>
            <a:off x="0" y="4437064"/>
            <a:ext cx="9144000" cy="2459037"/>
          </a:xfrm>
          <a:prstGeom prst="rect">
            <a:avLst/>
          </a:prstGeom>
          <a:gradFill rotWithShape="1">
            <a:gsLst>
              <a:gs pos="0">
                <a:srgbClr val="EAEAEA"/>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lstStyle/>
          <a:p>
            <a:pPr algn="r" rtl="1"/>
            <a:endParaRPr lang="en-US" dirty="0">
              <a:solidFill>
                <a:srgbClr val="000000"/>
              </a:solidFill>
            </a:endParaRPr>
          </a:p>
        </p:txBody>
      </p:sp>
      <p:pic>
        <p:nvPicPr>
          <p:cNvPr id="6" name="Picture 4" descr="intro_rainbow_ribbon"/>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4362451"/>
            <a:ext cx="9144000"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ExLibris-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415089" y="663576"/>
            <a:ext cx="2209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3736240"/>
            <a:ext cx="7772400" cy="670329"/>
          </a:xfrm>
        </p:spPr>
        <p:txBody>
          <a:bodyPr/>
          <a:lstStyle>
            <a:lvl1pPr algn="l">
              <a:defRPr sz="2400"/>
            </a:lvl1pPr>
          </a:lstStyle>
          <a:p>
            <a:r>
              <a:rPr lang="en-US" dirty="0" smtClean="0"/>
              <a:t>Click to edit Master title style</a:t>
            </a:r>
            <a:endParaRPr lang="he-IL" dirty="0"/>
          </a:p>
        </p:txBody>
      </p:sp>
      <p:sp>
        <p:nvSpPr>
          <p:cNvPr id="3" name="Subtitle 2"/>
          <p:cNvSpPr>
            <a:spLocks noGrp="1"/>
          </p:cNvSpPr>
          <p:nvPr>
            <p:ph type="subTitle" idx="1"/>
          </p:nvPr>
        </p:nvSpPr>
        <p:spPr>
          <a:xfrm>
            <a:off x="685800" y="4619556"/>
            <a:ext cx="6400800" cy="1752600"/>
          </a:xfrm>
        </p:spPr>
        <p:txBody>
          <a:bodyPr/>
          <a:lstStyle>
            <a:lvl1pPr marL="0" indent="0" algn="l">
              <a:buNone/>
              <a:defRPr sz="2400" b="0">
                <a:solidFill>
                  <a:schemeClr val="tx1">
                    <a:lumMod val="65000"/>
                    <a:lumOff val="35000"/>
                  </a:schemeClr>
                </a:solidFill>
              </a:defRPr>
            </a:lvl1pPr>
            <a:lvl2pPr marL="457177" indent="0" algn="ctr">
              <a:buNone/>
              <a:defRPr/>
            </a:lvl2pPr>
            <a:lvl3pPr marL="914353" indent="0" algn="ctr">
              <a:buNone/>
              <a:defRPr/>
            </a:lvl3pPr>
            <a:lvl4pPr marL="1371530" indent="0" algn="ctr">
              <a:buNone/>
              <a:defRPr/>
            </a:lvl4pPr>
            <a:lvl5pPr marL="1828706" indent="0" algn="ctr">
              <a:buNone/>
              <a:defRPr/>
            </a:lvl5pPr>
            <a:lvl6pPr marL="2285883" indent="0" algn="ctr">
              <a:buNone/>
              <a:defRPr/>
            </a:lvl6pPr>
            <a:lvl7pPr marL="2743060" indent="0" algn="ctr">
              <a:buNone/>
              <a:defRPr/>
            </a:lvl7pPr>
            <a:lvl8pPr marL="3200236" indent="0" algn="ctr">
              <a:buNone/>
              <a:defRPr/>
            </a:lvl8pPr>
            <a:lvl9pPr marL="3657413" indent="0" algn="ctr">
              <a:buNone/>
              <a:defRPr/>
            </a:lvl9pPr>
          </a:lstStyle>
          <a:p>
            <a:r>
              <a:rPr lang="en-US" dirty="0" smtClean="0"/>
              <a:t>Click to edit Master subtitle style</a:t>
            </a:r>
            <a:endParaRPr lang="he-IL" dirty="0"/>
          </a:p>
        </p:txBody>
      </p:sp>
      <p:sp>
        <p:nvSpPr>
          <p:cNvPr id="8" name="Rectangle 4"/>
          <p:cNvSpPr>
            <a:spLocks noGrp="1" noChangeArrowheads="1"/>
          </p:cNvSpPr>
          <p:nvPr>
            <p:ph type="ftr" sz="quarter" idx="10"/>
          </p:nvPr>
        </p:nvSpPr>
        <p:spPr/>
        <p:txBody>
          <a:bodyPr/>
          <a:lstStyle>
            <a:lvl1pPr>
              <a:defRPr/>
            </a:lvl1pPr>
          </a:lstStyle>
          <a:p>
            <a:pPr>
              <a:defRPr/>
            </a:pPr>
            <a:r>
              <a:rPr lang="en-US" dirty="0"/>
              <a:t></a:t>
            </a:r>
            <a:r>
              <a:rPr lang="fr-FR" dirty="0"/>
              <a:t> Ex Libris Ltd., 2010  - Internal and Confidential</a:t>
            </a:r>
            <a:endParaRPr lang="en-US" dirty="0"/>
          </a:p>
        </p:txBody>
      </p:sp>
    </p:spTree>
    <p:extLst>
      <p:ext uri="{BB962C8B-B14F-4D97-AF65-F5344CB8AC3E}">
        <p14:creationId xmlns:p14="http://schemas.microsoft.com/office/powerpoint/2010/main" val="21799201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ront page">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rot="10800000">
            <a:off x="0" y="0"/>
            <a:ext cx="9144000" cy="4413250"/>
          </a:xfrm>
          <a:prstGeom prst="rect">
            <a:avLst/>
          </a:prstGeom>
          <a:gradFill rotWithShape="1">
            <a:gsLst>
              <a:gs pos="0">
                <a:srgbClr val="EAEAEA"/>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lstStyle/>
          <a:p>
            <a:pPr algn="r" rtl="1"/>
            <a:endParaRPr lang="en-US" dirty="0">
              <a:solidFill>
                <a:srgbClr val="000000"/>
              </a:solidFill>
            </a:endParaRPr>
          </a:p>
        </p:txBody>
      </p:sp>
      <p:pic>
        <p:nvPicPr>
          <p:cNvPr id="5" name="Picture 15" descr="intro_rainbow_ribbon"/>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4362451"/>
            <a:ext cx="9144000"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מלבן 11"/>
          <p:cNvSpPr>
            <a:spLocks noChangeArrowheads="1"/>
          </p:cNvSpPr>
          <p:nvPr userDrawn="1"/>
        </p:nvSpPr>
        <p:spPr bwMode="auto">
          <a:xfrm>
            <a:off x="0" y="6116638"/>
            <a:ext cx="9144000" cy="741362"/>
          </a:xfrm>
          <a:prstGeom prst="rect">
            <a:avLst/>
          </a:prstGeom>
          <a:solidFill>
            <a:schemeClr val="bg1"/>
          </a:solidFill>
          <a:ln>
            <a:noFill/>
          </a:ln>
          <a:extLst>
            <a:ext uri="{91240B29-F687-4f45-9708-019B960494DF}">
              <a14:hiddenLine xmlns:a14="http://schemas.microsoft.com/office/drawing/2010/main" w="76200" algn="ctr">
                <a:solidFill>
                  <a:srgbClr val="000000"/>
                </a:solidFill>
                <a:round/>
                <a:headEnd/>
                <a:tailEnd type="triangle" w="med" len="med"/>
              </a14:hiddenLine>
            </a:ext>
          </a:extLst>
        </p:spPr>
        <p:txBody>
          <a:bodyPr lIns="91435" tIns="45718" rIns="91435" bIns="45718"/>
          <a:lstStyle/>
          <a:p>
            <a:pPr algn="ctr"/>
            <a:endParaRPr lang="en-US" dirty="0"/>
          </a:p>
        </p:txBody>
      </p:sp>
      <p:pic>
        <p:nvPicPr>
          <p:cNvPr id="7" name="Picture 3" descr="ExLibris-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434138" y="5118100"/>
            <a:ext cx="2209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תמונה 15" descr="opening pictur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175376" y="273050"/>
            <a:ext cx="2725738"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685800" y="3736240"/>
            <a:ext cx="7772400" cy="670329"/>
          </a:xfrm>
        </p:spPr>
        <p:txBody>
          <a:bodyPr/>
          <a:lstStyle>
            <a:lvl1pPr algn="l">
              <a:defRPr sz="2400"/>
            </a:lvl1pPr>
          </a:lstStyle>
          <a:p>
            <a:r>
              <a:rPr lang="en-US" dirty="0" smtClean="0"/>
              <a:t>Click to edit Master title style</a:t>
            </a:r>
            <a:endParaRPr lang="he-IL" dirty="0"/>
          </a:p>
        </p:txBody>
      </p:sp>
      <p:sp>
        <p:nvSpPr>
          <p:cNvPr id="14" name="Subtitle 2"/>
          <p:cNvSpPr>
            <a:spLocks noGrp="1"/>
          </p:cNvSpPr>
          <p:nvPr>
            <p:ph type="subTitle" idx="1"/>
          </p:nvPr>
        </p:nvSpPr>
        <p:spPr>
          <a:xfrm>
            <a:off x="685800" y="4619556"/>
            <a:ext cx="6400800" cy="1752600"/>
          </a:xfrm>
        </p:spPr>
        <p:txBody>
          <a:bodyPr/>
          <a:lstStyle>
            <a:lvl1pPr marL="0" indent="0" algn="l">
              <a:buNone/>
              <a:defRPr sz="2400" b="0">
                <a:solidFill>
                  <a:schemeClr val="tx1">
                    <a:lumMod val="65000"/>
                    <a:lumOff val="35000"/>
                  </a:schemeClr>
                </a:solidFill>
              </a:defRPr>
            </a:lvl1pPr>
            <a:lvl2pPr marL="457177" indent="0" algn="ctr">
              <a:buNone/>
              <a:defRPr/>
            </a:lvl2pPr>
            <a:lvl3pPr marL="914353" indent="0" algn="ctr">
              <a:buNone/>
              <a:defRPr/>
            </a:lvl3pPr>
            <a:lvl4pPr marL="1371530" indent="0" algn="ctr">
              <a:buNone/>
              <a:defRPr/>
            </a:lvl4pPr>
            <a:lvl5pPr marL="1828706" indent="0" algn="ctr">
              <a:buNone/>
              <a:defRPr/>
            </a:lvl5pPr>
            <a:lvl6pPr marL="2285883" indent="0" algn="ctr">
              <a:buNone/>
              <a:defRPr/>
            </a:lvl6pPr>
            <a:lvl7pPr marL="2743060" indent="0" algn="ctr">
              <a:buNone/>
              <a:defRPr/>
            </a:lvl7pPr>
            <a:lvl8pPr marL="3200236" indent="0" algn="ctr">
              <a:buNone/>
              <a:defRPr/>
            </a:lvl8pPr>
            <a:lvl9pPr marL="3657413" indent="0" algn="ctr">
              <a:buNone/>
              <a:defRPr/>
            </a:lvl9pPr>
          </a:lstStyle>
          <a:p>
            <a:r>
              <a:rPr lang="en-US" dirty="0" smtClean="0"/>
              <a:t>Click to edit Master subtitle style</a:t>
            </a:r>
            <a:endParaRPr lang="he-IL" dirty="0"/>
          </a:p>
        </p:txBody>
      </p:sp>
      <p:sp>
        <p:nvSpPr>
          <p:cNvPr id="9" name="Rectangle 4"/>
          <p:cNvSpPr>
            <a:spLocks noGrp="1" noChangeArrowheads="1"/>
          </p:cNvSpPr>
          <p:nvPr>
            <p:ph type="ftr" sz="quarter" idx="10"/>
          </p:nvPr>
        </p:nvSpPr>
        <p:spPr/>
        <p:txBody>
          <a:bodyPr/>
          <a:lstStyle>
            <a:lvl1pPr>
              <a:defRPr/>
            </a:lvl1pPr>
          </a:lstStyle>
          <a:p>
            <a:pPr>
              <a:defRPr/>
            </a:pPr>
            <a:r>
              <a:rPr lang="en-US" dirty="0"/>
              <a:t></a:t>
            </a:r>
            <a:r>
              <a:rPr lang="fr-FR" dirty="0"/>
              <a:t> Ex Libris Ltd., 2010  - Internal and Confidential</a:t>
            </a:r>
            <a:endParaRPr lang="en-US" dirty="0"/>
          </a:p>
        </p:txBody>
      </p:sp>
    </p:spTree>
    <p:extLst>
      <p:ext uri="{BB962C8B-B14F-4D97-AF65-F5344CB8AC3E}">
        <p14:creationId xmlns:p14="http://schemas.microsoft.com/office/powerpoint/2010/main" val="21930215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ront page 1">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rot="10800000">
            <a:off x="0" y="0"/>
            <a:ext cx="9144000" cy="4413250"/>
          </a:xfrm>
          <a:prstGeom prst="rect">
            <a:avLst/>
          </a:prstGeom>
          <a:gradFill rotWithShape="1">
            <a:gsLst>
              <a:gs pos="0">
                <a:srgbClr val="EAEAEA"/>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lstStyle/>
          <a:p>
            <a:pPr algn="r" rtl="1"/>
            <a:endParaRPr lang="en-US" dirty="0">
              <a:solidFill>
                <a:srgbClr val="000000"/>
              </a:solidFill>
            </a:endParaRPr>
          </a:p>
        </p:txBody>
      </p:sp>
      <p:pic>
        <p:nvPicPr>
          <p:cNvPr id="5" name="Picture 15" descr="intro_rainbow_ribbon"/>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4362451"/>
            <a:ext cx="9144000"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מלבן 11"/>
          <p:cNvSpPr>
            <a:spLocks noChangeArrowheads="1"/>
          </p:cNvSpPr>
          <p:nvPr userDrawn="1"/>
        </p:nvSpPr>
        <p:spPr bwMode="auto">
          <a:xfrm>
            <a:off x="0" y="6116638"/>
            <a:ext cx="9144000" cy="741362"/>
          </a:xfrm>
          <a:prstGeom prst="rect">
            <a:avLst/>
          </a:prstGeom>
          <a:solidFill>
            <a:schemeClr val="bg1"/>
          </a:solidFill>
          <a:ln>
            <a:noFill/>
          </a:ln>
          <a:extLst>
            <a:ext uri="{91240B29-F687-4f45-9708-019B960494DF}">
              <a14:hiddenLine xmlns:a14="http://schemas.microsoft.com/office/drawing/2010/main" w="76200" algn="ctr">
                <a:solidFill>
                  <a:srgbClr val="000000"/>
                </a:solidFill>
                <a:round/>
                <a:headEnd/>
                <a:tailEnd type="triangle" w="med" len="med"/>
              </a14:hiddenLine>
            </a:ext>
          </a:extLst>
        </p:spPr>
        <p:txBody>
          <a:bodyPr lIns="91435" tIns="45718" rIns="91435" bIns="45718"/>
          <a:lstStyle/>
          <a:p>
            <a:pPr algn="ctr"/>
            <a:endParaRPr lang="en-US" dirty="0"/>
          </a:p>
        </p:txBody>
      </p:sp>
      <p:pic>
        <p:nvPicPr>
          <p:cNvPr id="7" name="Picture 3" descr="ExLibris-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23126" y="5995989"/>
            <a:ext cx="1420813"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קבוצה 16"/>
          <p:cNvGrpSpPr>
            <a:grpSpLocks/>
          </p:cNvGrpSpPr>
          <p:nvPr userDrawn="1"/>
        </p:nvGrpSpPr>
        <p:grpSpPr bwMode="auto">
          <a:xfrm>
            <a:off x="6651626" y="373063"/>
            <a:ext cx="2125663" cy="2582862"/>
            <a:chOff x="1405162" y="761245"/>
            <a:chExt cx="1626160" cy="1975692"/>
          </a:xfrm>
        </p:grpSpPr>
        <p:pic>
          <p:nvPicPr>
            <p:cNvPr id="9" name="תמונה 17" descr="AV16low1.jpg"/>
            <p:cNvPicPr>
              <a:picLocks noChangeAspect="1"/>
            </p:cNvPicPr>
            <p:nvPr userDrawn="1"/>
          </p:nvPicPr>
          <p:blipFill>
            <a:blip r:embed="rId4" cstate="print"/>
            <a:srcRect l="33114" t="8737" r="23485" b="12353"/>
            <a:stretch>
              <a:fillRect/>
            </a:stretch>
          </p:blipFill>
          <p:spPr>
            <a:xfrm>
              <a:off x="2234242" y="1768415"/>
              <a:ext cx="797080" cy="966158"/>
            </a:xfrm>
            <a:prstGeom prst="roundRect">
              <a:avLst>
                <a:gd name="adj" fmla="val 8913"/>
              </a:avLst>
            </a:prstGeom>
            <a:solidFill>
              <a:srgbClr val="FFFFFF">
                <a:shade val="85000"/>
              </a:srgbClr>
            </a:solidFill>
            <a:ln>
              <a:noFill/>
            </a:ln>
            <a:effectLst/>
          </p:spPr>
        </p:pic>
        <p:pic>
          <p:nvPicPr>
            <p:cNvPr id="10" name="תמונה 18" descr="AV16low1.jpg"/>
            <p:cNvPicPr>
              <a:picLocks noChangeAspect="1"/>
            </p:cNvPicPr>
            <p:nvPr userDrawn="1"/>
          </p:nvPicPr>
          <p:blipFill>
            <a:blip r:embed="rId5" cstate="print"/>
            <a:srcRect l="18082" t="14629" r="11071" b="20370"/>
            <a:stretch>
              <a:fillRect/>
            </a:stretch>
          </p:blipFill>
          <p:spPr>
            <a:xfrm>
              <a:off x="1405162" y="1768415"/>
              <a:ext cx="794482" cy="968522"/>
            </a:xfrm>
            <a:prstGeom prst="roundRect">
              <a:avLst>
                <a:gd name="adj" fmla="val 8913"/>
              </a:avLst>
            </a:prstGeom>
            <a:solidFill>
              <a:srgbClr val="FFFFFF">
                <a:shade val="85000"/>
              </a:srgbClr>
            </a:solidFill>
            <a:ln>
              <a:noFill/>
            </a:ln>
            <a:effectLst/>
          </p:spPr>
        </p:pic>
        <p:pic>
          <p:nvPicPr>
            <p:cNvPr id="11" name="תמונה 19" descr="AV16low1.jpg"/>
            <p:cNvPicPr>
              <a:picLocks noChangeAspect="1"/>
            </p:cNvPicPr>
            <p:nvPr userDrawn="1"/>
          </p:nvPicPr>
          <p:blipFill>
            <a:blip r:embed="rId6" cstate="print"/>
            <a:srcRect l="29491" t="7819" r="14284"/>
            <a:stretch>
              <a:fillRect/>
            </a:stretch>
          </p:blipFill>
          <p:spPr>
            <a:xfrm>
              <a:off x="2238714" y="761245"/>
              <a:ext cx="792608" cy="972341"/>
            </a:xfrm>
            <a:prstGeom prst="roundRect">
              <a:avLst>
                <a:gd name="adj" fmla="val 8913"/>
              </a:avLst>
            </a:prstGeom>
            <a:solidFill>
              <a:srgbClr val="FFFFFF">
                <a:shade val="85000"/>
              </a:srgbClr>
            </a:solidFill>
            <a:ln>
              <a:noFill/>
            </a:ln>
            <a:effectLst/>
          </p:spPr>
        </p:pic>
        <p:pic>
          <p:nvPicPr>
            <p:cNvPr id="12" name="תמונה 20" descr="AV16low1.jpg"/>
            <p:cNvPicPr>
              <a:picLocks noChangeAspect="1"/>
            </p:cNvPicPr>
            <p:nvPr userDrawn="1"/>
          </p:nvPicPr>
          <p:blipFill>
            <a:blip r:embed="rId7" cstate="print"/>
            <a:srcRect l="39626" t="6172" r="11505" b="4648"/>
            <a:stretch>
              <a:fillRect/>
            </a:stretch>
          </p:blipFill>
          <p:spPr>
            <a:xfrm>
              <a:off x="1405162" y="761245"/>
              <a:ext cx="796143" cy="968576"/>
            </a:xfrm>
            <a:prstGeom prst="roundRect">
              <a:avLst>
                <a:gd name="adj" fmla="val 8913"/>
              </a:avLst>
            </a:prstGeom>
            <a:solidFill>
              <a:srgbClr val="FFFFFF">
                <a:shade val="85000"/>
              </a:srgbClr>
            </a:solidFill>
            <a:ln>
              <a:noFill/>
            </a:ln>
            <a:effectLst/>
          </p:spPr>
        </p:pic>
      </p:grpSp>
      <p:sp>
        <p:nvSpPr>
          <p:cNvPr id="13" name="Title 1"/>
          <p:cNvSpPr>
            <a:spLocks noGrp="1"/>
          </p:cNvSpPr>
          <p:nvPr>
            <p:ph type="ctrTitle"/>
          </p:nvPr>
        </p:nvSpPr>
        <p:spPr>
          <a:xfrm>
            <a:off x="685800" y="2294627"/>
            <a:ext cx="5758132" cy="1940878"/>
          </a:xfrm>
        </p:spPr>
        <p:txBody>
          <a:bodyPr anchor="b"/>
          <a:lstStyle>
            <a:lvl1pPr algn="l">
              <a:defRPr sz="2400"/>
            </a:lvl1pPr>
          </a:lstStyle>
          <a:p>
            <a:r>
              <a:rPr lang="en-US" dirty="0" smtClean="0"/>
              <a:t>Click to edit Master title style</a:t>
            </a:r>
            <a:endParaRPr lang="he-IL" dirty="0"/>
          </a:p>
        </p:txBody>
      </p:sp>
      <p:sp>
        <p:nvSpPr>
          <p:cNvPr id="14" name="Subtitle 2"/>
          <p:cNvSpPr>
            <a:spLocks noGrp="1"/>
          </p:cNvSpPr>
          <p:nvPr>
            <p:ph type="subTitle" idx="1"/>
          </p:nvPr>
        </p:nvSpPr>
        <p:spPr>
          <a:xfrm>
            <a:off x="685801" y="4619556"/>
            <a:ext cx="7776713" cy="1039373"/>
          </a:xfrm>
        </p:spPr>
        <p:txBody>
          <a:bodyPr/>
          <a:lstStyle>
            <a:lvl1pPr marL="0" indent="0" algn="l">
              <a:buNone/>
              <a:defRPr sz="2400" b="0">
                <a:solidFill>
                  <a:schemeClr val="tx1">
                    <a:lumMod val="65000"/>
                    <a:lumOff val="35000"/>
                  </a:schemeClr>
                </a:solidFill>
              </a:defRPr>
            </a:lvl1pPr>
            <a:lvl2pPr marL="457177" indent="0" algn="ctr">
              <a:buNone/>
              <a:defRPr/>
            </a:lvl2pPr>
            <a:lvl3pPr marL="914353" indent="0" algn="ctr">
              <a:buNone/>
              <a:defRPr/>
            </a:lvl3pPr>
            <a:lvl4pPr marL="1371530" indent="0" algn="ctr">
              <a:buNone/>
              <a:defRPr/>
            </a:lvl4pPr>
            <a:lvl5pPr marL="1828706" indent="0" algn="ctr">
              <a:buNone/>
              <a:defRPr/>
            </a:lvl5pPr>
            <a:lvl6pPr marL="2285883" indent="0" algn="ctr">
              <a:buNone/>
              <a:defRPr/>
            </a:lvl6pPr>
            <a:lvl7pPr marL="2743060" indent="0" algn="ctr">
              <a:buNone/>
              <a:defRPr/>
            </a:lvl7pPr>
            <a:lvl8pPr marL="3200236" indent="0" algn="ctr">
              <a:buNone/>
              <a:defRPr/>
            </a:lvl8pPr>
            <a:lvl9pPr marL="3657413" indent="0" algn="ctr">
              <a:buNone/>
              <a:defRPr/>
            </a:lvl9pPr>
          </a:lstStyle>
          <a:p>
            <a:r>
              <a:rPr lang="en-US" dirty="0" smtClean="0"/>
              <a:t>Click to edit Master subtitle style</a:t>
            </a:r>
            <a:endParaRPr lang="he-IL" dirty="0"/>
          </a:p>
        </p:txBody>
      </p:sp>
      <p:sp>
        <p:nvSpPr>
          <p:cNvPr id="15" name="Rectangle 4"/>
          <p:cNvSpPr>
            <a:spLocks noGrp="1" noChangeArrowheads="1"/>
          </p:cNvSpPr>
          <p:nvPr>
            <p:ph type="ftr" sz="quarter" idx="10"/>
          </p:nvPr>
        </p:nvSpPr>
        <p:spPr/>
        <p:txBody>
          <a:bodyPr/>
          <a:lstStyle>
            <a:lvl1pPr>
              <a:defRPr/>
            </a:lvl1pPr>
          </a:lstStyle>
          <a:p>
            <a:pPr>
              <a:defRPr/>
            </a:pPr>
            <a:r>
              <a:rPr lang="en-US" dirty="0"/>
              <a:t></a:t>
            </a:r>
            <a:r>
              <a:rPr lang="fr-FR" dirty="0"/>
              <a:t> Ex Libris Ltd., 2010  - Internal and Confidential</a:t>
            </a:r>
            <a:endParaRPr lang="en-US" dirty="0"/>
          </a:p>
        </p:txBody>
      </p:sp>
    </p:spTree>
    <p:extLst>
      <p:ext uri="{BB962C8B-B14F-4D97-AF65-F5344CB8AC3E}">
        <p14:creationId xmlns:p14="http://schemas.microsoft.com/office/powerpoint/2010/main" val="20444855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 preserve="1">
  <p:cSld name="bullets simple">
    <p:spTree>
      <p:nvGrpSpPr>
        <p:cNvPr id="1" name=""/>
        <p:cNvGrpSpPr/>
        <p:nvPr/>
      </p:nvGrpSpPr>
      <p:grpSpPr>
        <a:xfrm>
          <a:off x="0" y="0"/>
          <a:ext cx="0" cy="0"/>
          <a:chOff x="0" y="0"/>
          <a:chExt cx="0" cy="0"/>
        </a:xfrm>
      </p:grpSpPr>
      <p:sp>
        <p:nvSpPr>
          <p:cNvPr id="4" name="מלבן 12"/>
          <p:cNvSpPr>
            <a:spLocks noChangeArrowheads="1"/>
          </p:cNvSpPr>
          <p:nvPr/>
        </p:nvSpPr>
        <p:spPr bwMode="auto">
          <a:xfrm>
            <a:off x="0" y="6634164"/>
            <a:ext cx="9144000" cy="223837"/>
          </a:xfrm>
          <a:prstGeom prst="rect">
            <a:avLst/>
          </a:prstGeom>
          <a:gradFill rotWithShape="1">
            <a:gsLst>
              <a:gs pos="0">
                <a:srgbClr val="F2F2F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lstStyle/>
          <a:p>
            <a:pPr algn="r" rtl="1"/>
            <a:endParaRPr lang="en-US" dirty="0">
              <a:solidFill>
                <a:srgbClr val="000000"/>
              </a:solidFill>
            </a:endParaRPr>
          </a:p>
        </p:txBody>
      </p:sp>
      <p:pic>
        <p:nvPicPr>
          <p:cNvPr id="5" name="Picture 5" descr="ExLibris-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0" y="6237288"/>
            <a:ext cx="914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4281489" y="6427788"/>
            <a:ext cx="581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p>
            <a:pPr algn="ctr" eaLnBrk="0" hangingPunct="0"/>
            <a:fld id="{937EDF76-2CE7-480E-8A16-0AFD9D5B4902}" type="slidenum">
              <a:rPr lang="x-none" sz="1000" b="1">
                <a:solidFill>
                  <a:srgbClr val="000000"/>
                </a:solidFill>
                <a:latin typeface="Verdana" pitchFamily="34" charset="0"/>
                <a:ea typeface="MS PGothic" pitchFamily="34" charset="-128"/>
              </a:rPr>
              <a:pPr algn="ctr" eaLnBrk="0" hangingPunct="0"/>
              <a:t>‹#›</a:t>
            </a:fld>
            <a:endParaRPr lang="en-US" sz="1000" b="1" dirty="0">
              <a:solidFill>
                <a:srgbClr val="000000"/>
              </a:solidFill>
              <a:latin typeface="Verdana" pitchFamily="34" charset="0"/>
              <a:ea typeface="MS PGothic" pitchFamily="34" charset="-128"/>
            </a:endParaRPr>
          </a:p>
        </p:txBody>
      </p:sp>
      <p:sp>
        <p:nvSpPr>
          <p:cNvPr id="7" name="Rectangle 5"/>
          <p:cNvSpPr>
            <a:spLocks noChangeArrowheads="1"/>
          </p:cNvSpPr>
          <p:nvPr userDrawn="1"/>
        </p:nvSpPr>
        <p:spPr bwMode="auto">
          <a:xfrm>
            <a:off x="0" y="776288"/>
            <a:ext cx="9144000" cy="5340350"/>
          </a:xfrm>
          <a:prstGeom prst="rect">
            <a:avLst/>
          </a:prstGeom>
          <a:gradFill rotWithShape="1">
            <a:gsLst>
              <a:gs pos="0">
                <a:srgbClr val="F2F2F2"/>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lstStyle/>
          <a:p>
            <a:pPr algn="r" rtl="1"/>
            <a:endParaRPr lang="en-US" dirty="0">
              <a:solidFill>
                <a:srgbClr val="000000"/>
              </a:solidFill>
            </a:endParaRPr>
          </a:p>
        </p:txBody>
      </p:sp>
      <p:pic>
        <p:nvPicPr>
          <p:cNvPr id="8" name="Picture 6" descr="rule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2" y="741364"/>
            <a:ext cx="9531351"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מלבן 13"/>
          <p:cNvSpPr/>
          <p:nvPr/>
        </p:nvSpPr>
        <p:spPr bwMode="auto">
          <a:xfrm>
            <a:off x="0" y="6624638"/>
            <a:ext cx="9144000" cy="7937"/>
          </a:xfrm>
          <a:prstGeom prst="rect">
            <a:avLst/>
          </a:prstGeom>
          <a:gradFill flip="none" rotWithShape="1">
            <a:gsLst>
              <a:gs pos="0">
                <a:schemeClr val="bg1">
                  <a:lumMod val="75000"/>
                </a:schemeClr>
              </a:gs>
              <a:gs pos="50000">
                <a:srgbClr val="E4E4E4"/>
              </a:gs>
              <a:gs pos="100000">
                <a:schemeClr val="bg1"/>
              </a:gs>
            </a:gsLst>
            <a:lin ang="10800000" scaled="1"/>
            <a:tileRect/>
          </a:gradFill>
          <a:ln w="9525">
            <a:noFill/>
            <a:miter lim="800000"/>
            <a:headEnd/>
            <a:tailEnd/>
          </a:ln>
          <a:effectLst/>
        </p:spPr>
        <p:txBody>
          <a:bodyPr wrap="none" lIns="91435" tIns="45718" rIns="91435" bIns="45718" anchor="ctr"/>
          <a:lstStyle/>
          <a:p>
            <a:pPr algn="r" rtl="1">
              <a:defRPr/>
            </a:pPr>
            <a:endParaRPr lang="en-US" dirty="0">
              <a:solidFill>
                <a:srgbClr val="000000"/>
              </a:solidFill>
            </a:endParaRPr>
          </a:p>
        </p:txBody>
      </p:sp>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idx="1"/>
          </p:nvPr>
        </p:nvSpPr>
        <p:spPr>
          <a:xfrm>
            <a:off x="465826" y="992189"/>
            <a:ext cx="7992374" cy="4932362"/>
          </a:xfrm>
        </p:spPr>
        <p:txBody>
          <a:bodyPr/>
          <a:lstStyle>
            <a:lvl1pPr marL="233351" indent="-233351">
              <a:buClrTx/>
              <a:buSzPct val="100000"/>
              <a:buFont typeface="Arial" pitchFamily="34" charset="0"/>
              <a:buChar char="•"/>
              <a:defRPr sz="2400"/>
            </a:lvl1pPr>
            <a:lvl2pPr marL="569884" indent="-285736">
              <a:buClrTx/>
              <a:buSzPct val="100000"/>
              <a:buFont typeface="Arial" pitchFamily="34" charset="0"/>
              <a:buChar char="•"/>
              <a:defRPr sz="2400"/>
            </a:lvl2pPr>
            <a:lvl3pPr marL="801647" indent="-231763">
              <a:buClrTx/>
              <a:buSzPct val="100000"/>
              <a:buFont typeface="Arial" pitchFamily="34" charset="0"/>
              <a:buChar char="•"/>
              <a:defRPr sz="2400"/>
            </a:lvl3pPr>
            <a:lvl4pPr marL="1090557" indent="-228588">
              <a:buClrTx/>
              <a:buSzPct val="100000"/>
              <a:buFont typeface="Arial" pitchFamily="34" charset="0"/>
              <a:buChar char="•"/>
              <a:defRPr sz="2400"/>
            </a:lvl4pPr>
            <a:lvl5pPr marL="1374705" indent="-228588">
              <a:buClrTx/>
              <a:buSzPct val="100000"/>
              <a:buFont typeface="Arial" pitchFamily="34" charset="0"/>
              <a:buChar char="•"/>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he-IL" dirty="0"/>
          </a:p>
        </p:txBody>
      </p:sp>
      <p:sp>
        <p:nvSpPr>
          <p:cNvPr id="10" name="Rectangle 4"/>
          <p:cNvSpPr>
            <a:spLocks noGrp="1" noChangeArrowheads="1"/>
          </p:cNvSpPr>
          <p:nvPr>
            <p:ph type="ftr" sz="quarter" idx="10"/>
          </p:nvPr>
        </p:nvSpPr>
        <p:spPr/>
        <p:txBody>
          <a:bodyPr/>
          <a:lstStyle>
            <a:lvl1pPr>
              <a:defRPr/>
            </a:lvl1pPr>
          </a:lstStyle>
          <a:p>
            <a:pPr>
              <a:defRPr/>
            </a:pPr>
            <a:r>
              <a:rPr lang="en-US" dirty="0"/>
              <a:t></a:t>
            </a:r>
            <a:r>
              <a:rPr lang="fr-FR" dirty="0"/>
              <a:t> Ex Libris Ltd., 2010  - </a:t>
            </a:r>
            <a:r>
              <a:rPr lang="fr-FR" dirty="0" err="1"/>
              <a:t>Internal</a:t>
            </a:r>
            <a:r>
              <a:rPr lang="fr-FR" dirty="0"/>
              <a:t> and </a:t>
            </a:r>
            <a:r>
              <a:rPr lang="fr-FR" dirty="0" err="1"/>
              <a:t>Confidential</a:t>
            </a:r>
            <a:endParaRPr lang="en-US" dirty="0"/>
          </a:p>
        </p:txBody>
      </p:sp>
    </p:spTree>
    <p:extLst>
      <p:ext uri="{BB962C8B-B14F-4D97-AF65-F5344CB8AC3E}">
        <p14:creationId xmlns:p14="http://schemas.microsoft.com/office/powerpoint/2010/main" val="21136455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bullets arro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idx="1"/>
          </p:nvPr>
        </p:nvSpPr>
        <p:spPr>
          <a:xfrm>
            <a:off x="465826" y="992189"/>
            <a:ext cx="7992374" cy="4932362"/>
          </a:xfrm>
        </p:spPr>
        <p:txBody>
          <a:bodyPr/>
          <a:lstStyle>
            <a:lvl1pPr marL="0" indent="0">
              <a:buClrTx/>
              <a:buSzPct val="100000"/>
              <a:buFont typeface="Arial" pitchFamily="34" charset="0"/>
              <a:buNone/>
              <a:defRPr sz="2200" b="0">
                <a:solidFill>
                  <a:schemeClr val="tx1">
                    <a:lumMod val="85000"/>
                    <a:lumOff val="15000"/>
                  </a:schemeClr>
                </a:solidFill>
              </a:defRPr>
            </a:lvl1pPr>
            <a:lvl2pPr marL="285736" indent="-285736">
              <a:buClrTx/>
              <a:buSzPct val="100000"/>
              <a:buFont typeface="Wingdings 3" pitchFamily="18" charset="2"/>
              <a:buChar char=""/>
              <a:defRPr sz="2200">
                <a:solidFill>
                  <a:schemeClr val="tx1">
                    <a:lumMod val="85000"/>
                    <a:lumOff val="15000"/>
                  </a:schemeClr>
                </a:solidFill>
              </a:defRPr>
            </a:lvl2pPr>
            <a:lvl3pPr marL="509562" indent="-231763">
              <a:buClrTx/>
              <a:buSzPct val="100000"/>
              <a:buFont typeface="Wingdings 3" pitchFamily="18" charset="2"/>
              <a:buChar char=""/>
              <a:defRPr sz="2000">
                <a:solidFill>
                  <a:schemeClr val="tx1">
                    <a:lumMod val="85000"/>
                    <a:lumOff val="15000"/>
                  </a:schemeClr>
                </a:solidFill>
              </a:defRPr>
            </a:lvl3pPr>
            <a:lvl4pPr marL="741325" indent="-228588">
              <a:buClrTx/>
              <a:buSzPct val="100000"/>
              <a:buFont typeface="Wingdings 3" pitchFamily="18" charset="2"/>
              <a:buChar char=""/>
              <a:defRPr sz="1800">
                <a:solidFill>
                  <a:schemeClr val="tx1">
                    <a:lumMod val="85000"/>
                    <a:lumOff val="15000"/>
                  </a:schemeClr>
                </a:solidFill>
              </a:defRPr>
            </a:lvl4pPr>
            <a:lvl5pPr marL="974675" indent="-228588">
              <a:buClrTx/>
              <a:buSzPct val="100000"/>
              <a:buFont typeface="Wingdings 3" pitchFamily="18" charset="2"/>
              <a:buChar char=""/>
              <a:defRPr sz="1800">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he-IL" dirty="0"/>
          </a:p>
        </p:txBody>
      </p:sp>
      <p:sp>
        <p:nvSpPr>
          <p:cNvPr id="4" name="Rectangle 4"/>
          <p:cNvSpPr>
            <a:spLocks noGrp="1" noChangeArrowheads="1"/>
          </p:cNvSpPr>
          <p:nvPr>
            <p:ph type="ftr" sz="quarter" idx="10"/>
          </p:nvPr>
        </p:nvSpPr>
        <p:spPr>
          <a:ln/>
        </p:spPr>
        <p:txBody>
          <a:bodyPr/>
          <a:lstStyle>
            <a:lvl1pPr>
              <a:defRPr/>
            </a:lvl1pPr>
          </a:lstStyle>
          <a:p>
            <a:pPr>
              <a:defRPr/>
            </a:pPr>
            <a:r>
              <a:rPr lang="en-US"/>
              <a:t></a:t>
            </a:r>
            <a:r>
              <a:rPr lang="fr-FR"/>
              <a:t> Ex </a:t>
            </a:r>
            <a:r>
              <a:rPr lang="fr-FR" err="1"/>
              <a:t>Libris</a:t>
            </a:r>
            <a:r>
              <a:rPr lang="fr-FR"/>
              <a:t> Ltd., 2010  - </a:t>
            </a:r>
            <a:r>
              <a:rPr lang="fr-FR" err="1"/>
              <a:t>Internal</a:t>
            </a:r>
            <a:r>
              <a:rPr lang="fr-FR"/>
              <a:t> and </a:t>
            </a:r>
            <a:r>
              <a:rPr lang="fr-FR" err="1"/>
              <a:t>Confidential</a:t>
            </a:r>
            <a:endParaRPr lang="en-US"/>
          </a:p>
        </p:txBody>
      </p:sp>
    </p:spTree>
    <p:extLst>
      <p:ext uri="{BB962C8B-B14F-4D97-AF65-F5344CB8AC3E}">
        <p14:creationId xmlns:p14="http://schemas.microsoft.com/office/powerpoint/2010/main" val="3022910951"/>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white BG">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rot="10800000">
            <a:off x="0" y="0"/>
            <a:ext cx="9144000" cy="769938"/>
          </a:xfrm>
          <a:prstGeom prst="rect">
            <a:avLst/>
          </a:prstGeom>
          <a:gradFill rotWithShape="1">
            <a:gsLst>
              <a:gs pos="0">
                <a:srgbClr val="EAEAEA"/>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lstStyle/>
          <a:p>
            <a:pPr algn="r" rtl="1"/>
            <a:endParaRPr lang="en-US">
              <a:solidFill>
                <a:srgbClr val="000000"/>
              </a:solidFill>
            </a:endParaRPr>
          </a:p>
        </p:txBody>
      </p:sp>
      <p:sp>
        <p:nvSpPr>
          <p:cNvPr id="5" name="Rectangle 5"/>
          <p:cNvSpPr>
            <a:spLocks noChangeArrowheads="1"/>
          </p:cNvSpPr>
          <p:nvPr userDrawn="1"/>
        </p:nvSpPr>
        <p:spPr bwMode="auto">
          <a:xfrm>
            <a:off x="0" y="776288"/>
            <a:ext cx="9144000" cy="5340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lstStyle/>
          <a:p>
            <a:pPr algn="r" rtl="1"/>
            <a:endParaRPr lang="en-US">
              <a:solidFill>
                <a:srgbClr val="000000"/>
              </a:solidFill>
            </a:endParaRPr>
          </a:p>
        </p:txBody>
      </p:sp>
      <p:pic>
        <p:nvPicPr>
          <p:cNvPr id="6" name="Picture 6" descr="rule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5262" y="741364"/>
            <a:ext cx="9531351"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idx="1"/>
          </p:nvPr>
        </p:nvSpPr>
        <p:spPr>
          <a:xfrm>
            <a:off x="465826" y="992189"/>
            <a:ext cx="7992374" cy="4932362"/>
          </a:xfrm>
        </p:spPr>
        <p:txBody>
          <a:bodyPr/>
          <a:lstStyle>
            <a:lvl1pPr marL="0" indent="0">
              <a:buClrTx/>
              <a:buSzPct val="100000"/>
              <a:buFont typeface="Arial" pitchFamily="34" charset="0"/>
              <a:buNone/>
              <a:defRPr sz="2200" b="1">
                <a:solidFill>
                  <a:schemeClr val="tx1">
                    <a:lumMod val="85000"/>
                    <a:lumOff val="15000"/>
                  </a:schemeClr>
                </a:solidFill>
              </a:defRPr>
            </a:lvl1pPr>
            <a:lvl2pPr marL="0" indent="0">
              <a:buClrTx/>
              <a:buSzPct val="100000"/>
              <a:buFont typeface="Arial" pitchFamily="34" charset="0"/>
              <a:buNone/>
              <a:defRPr sz="2200">
                <a:solidFill>
                  <a:schemeClr val="tx1">
                    <a:lumMod val="85000"/>
                    <a:lumOff val="15000"/>
                  </a:schemeClr>
                </a:solidFill>
              </a:defRPr>
            </a:lvl2pPr>
            <a:lvl3pPr marL="287323" indent="-287323">
              <a:buClrTx/>
              <a:buSzPct val="100000"/>
              <a:buFont typeface="Arial" pitchFamily="34" charset="0"/>
              <a:buChar char="•"/>
              <a:defRPr sz="2200">
                <a:solidFill>
                  <a:schemeClr val="tx1">
                    <a:lumMod val="85000"/>
                    <a:lumOff val="15000"/>
                  </a:schemeClr>
                </a:solidFill>
              </a:defRPr>
            </a:lvl3pPr>
            <a:lvl4pPr marL="574646" indent="-287323">
              <a:buClrTx/>
              <a:buSzPct val="100000"/>
              <a:buFont typeface="Arial" pitchFamily="34" charset="0"/>
              <a:buChar char="•"/>
              <a:defRPr sz="2000">
                <a:solidFill>
                  <a:schemeClr val="tx1">
                    <a:lumMod val="85000"/>
                    <a:lumOff val="15000"/>
                  </a:schemeClr>
                </a:solidFill>
              </a:defRPr>
            </a:lvl4pPr>
            <a:lvl5pPr marL="852444" indent="-280974">
              <a:buClrTx/>
              <a:buSzPct val="100000"/>
              <a:buFont typeface="Arial" pitchFamily="34" charset="0"/>
              <a:buChar char="•"/>
              <a:defRPr sz="2000">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he-IL" dirty="0"/>
          </a:p>
        </p:txBody>
      </p:sp>
      <p:sp>
        <p:nvSpPr>
          <p:cNvPr id="7" name="Rectangle 4"/>
          <p:cNvSpPr>
            <a:spLocks noGrp="1" noChangeArrowheads="1"/>
          </p:cNvSpPr>
          <p:nvPr>
            <p:ph type="ftr" sz="quarter" idx="10"/>
          </p:nvPr>
        </p:nvSpPr>
        <p:spPr/>
        <p:txBody>
          <a:bodyPr/>
          <a:lstStyle>
            <a:lvl1pPr>
              <a:defRPr/>
            </a:lvl1pPr>
          </a:lstStyle>
          <a:p>
            <a:pPr>
              <a:defRPr/>
            </a:pPr>
            <a:r>
              <a:rPr lang="en-US"/>
              <a:t></a:t>
            </a:r>
            <a:r>
              <a:rPr lang="fr-FR"/>
              <a:t> Ex Libris Ltd., 2010  - Internal and Confidential</a:t>
            </a:r>
            <a:endParaRPr lang="en-US"/>
          </a:p>
        </p:txBody>
      </p:sp>
    </p:spTree>
    <p:extLst>
      <p:ext uri="{BB962C8B-B14F-4D97-AF65-F5344CB8AC3E}">
        <p14:creationId xmlns:p14="http://schemas.microsoft.com/office/powerpoint/2010/main" val="2086394070"/>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Box 3"/>
          <p:cNvSpPr txBox="1">
            <a:spLocks noGrp="1" noChangeArrowheads="1"/>
          </p:cNvSpPr>
          <p:nvPr>
            <p:ph type="sldNum" sz="quarter" idx="10"/>
          </p:nvPr>
        </p:nvSpPr>
        <p:spPr>
          <a:ln/>
        </p:spPr>
        <p:txBody>
          <a:bodyPr/>
          <a:lstStyle>
            <a:lvl1pPr>
              <a:defRPr/>
            </a:lvl1pPr>
          </a:lstStyle>
          <a:p>
            <a:pPr>
              <a:defRPr/>
            </a:pPr>
            <a:fld id="{C6C60F45-8878-5548-9CEA-DA6C4E0EF07C}" type="slidenum">
              <a:rPr lang="en-US"/>
              <a:pPr>
                <a:defRPr/>
              </a:pPr>
              <a:t>‹#›</a:t>
            </a:fld>
            <a:endParaRPr lang="en-US"/>
          </a:p>
        </p:txBody>
      </p:sp>
    </p:spTree>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Rectangle 5"/>
          <p:cNvSpPr>
            <a:spLocks noChangeArrowheads="1"/>
          </p:cNvSpPr>
          <p:nvPr userDrawn="1"/>
        </p:nvSpPr>
        <p:spPr bwMode="auto">
          <a:xfrm rot="10800000">
            <a:off x="0" y="0"/>
            <a:ext cx="9144000" cy="769938"/>
          </a:xfrm>
          <a:prstGeom prst="rect">
            <a:avLst/>
          </a:prstGeom>
          <a:gradFill rotWithShape="1">
            <a:gsLst>
              <a:gs pos="0">
                <a:srgbClr val="EAEAEA"/>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lstStyle/>
          <a:p>
            <a:pPr algn="r" rtl="1"/>
            <a:endParaRPr lang="en-US">
              <a:solidFill>
                <a:srgbClr val="000000"/>
              </a:solidFill>
            </a:endParaRPr>
          </a:p>
        </p:txBody>
      </p:sp>
      <p:sp>
        <p:nvSpPr>
          <p:cNvPr id="4" name="Rectangle 5"/>
          <p:cNvSpPr>
            <a:spLocks noChangeArrowheads="1"/>
          </p:cNvSpPr>
          <p:nvPr userDrawn="1"/>
        </p:nvSpPr>
        <p:spPr bwMode="auto">
          <a:xfrm>
            <a:off x="0" y="776288"/>
            <a:ext cx="9144000" cy="5340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lstStyle/>
          <a:p>
            <a:pPr algn="r" rtl="1"/>
            <a:endParaRPr lang="en-US">
              <a:solidFill>
                <a:srgbClr val="000000"/>
              </a:solidFill>
            </a:endParaRPr>
          </a:p>
        </p:txBody>
      </p:sp>
      <p:pic>
        <p:nvPicPr>
          <p:cNvPr id="5" name="Picture 6" descr="rule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5262" y="741364"/>
            <a:ext cx="9531351"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sz="2400"/>
            </a:lvl1pPr>
          </a:lstStyle>
          <a:p>
            <a:r>
              <a:rPr lang="en-US" dirty="0" smtClean="0"/>
              <a:t>Click to edit Master title style</a:t>
            </a:r>
            <a:endParaRPr lang="he-IL" dirty="0"/>
          </a:p>
        </p:txBody>
      </p:sp>
      <p:sp>
        <p:nvSpPr>
          <p:cNvPr id="6" name="Rectangle 4"/>
          <p:cNvSpPr>
            <a:spLocks noGrp="1" noChangeArrowheads="1"/>
          </p:cNvSpPr>
          <p:nvPr>
            <p:ph type="ftr" sz="quarter" idx="10"/>
          </p:nvPr>
        </p:nvSpPr>
        <p:spPr/>
        <p:txBody>
          <a:bodyPr/>
          <a:lstStyle>
            <a:lvl1pPr>
              <a:defRPr/>
            </a:lvl1pPr>
          </a:lstStyle>
          <a:p>
            <a:pPr>
              <a:defRPr/>
            </a:pPr>
            <a:r>
              <a:rPr lang="en-US"/>
              <a:t></a:t>
            </a:r>
            <a:r>
              <a:rPr lang="fr-FR"/>
              <a:t> Ex Libris Ltd., 2010  - Internal and Confidential</a:t>
            </a:r>
            <a:endParaRPr lang="en-US"/>
          </a:p>
        </p:txBody>
      </p:sp>
    </p:spTree>
    <p:extLst>
      <p:ext uri="{BB962C8B-B14F-4D97-AF65-F5344CB8AC3E}">
        <p14:creationId xmlns:p14="http://schemas.microsoft.com/office/powerpoint/2010/main" val="1629815904"/>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r">
              <a:defRPr sz="4000" b="1" cap="all"/>
            </a:lvl1pPr>
          </a:lstStyle>
          <a:p>
            <a:r>
              <a:rPr lang="en-US" smtClean="0"/>
              <a:t>Click to edit Master title style</a:t>
            </a:r>
            <a:endParaRPr lang="he-IL"/>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3" indent="0">
              <a:buNone/>
              <a:defRPr sz="1600"/>
            </a:lvl3pPr>
            <a:lvl4pPr marL="1371530" indent="0">
              <a:buNone/>
              <a:defRPr sz="1400"/>
            </a:lvl4pPr>
            <a:lvl5pPr marL="1828706" indent="0">
              <a:buNone/>
              <a:defRPr sz="1400"/>
            </a:lvl5pPr>
            <a:lvl6pPr marL="2285883" indent="0">
              <a:buNone/>
              <a:defRPr sz="1400"/>
            </a:lvl6pPr>
            <a:lvl7pPr marL="2743060" indent="0">
              <a:buNone/>
              <a:defRPr sz="1400"/>
            </a:lvl7pPr>
            <a:lvl8pPr marL="3200236" indent="0">
              <a:buNone/>
              <a:defRPr sz="1400"/>
            </a:lvl8pPr>
            <a:lvl9pPr marL="3657413"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p:txBody>
          <a:bodyPr/>
          <a:lstStyle>
            <a:lvl1pPr>
              <a:defRPr/>
            </a:lvl1pPr>
          </a:lstStyle>
          <a:p>
            <a:pPr>
              <a:defRPr/>
            </a:pPr>
            <a:r>
              <a:rPr lang="en-US"/>
              <a:t></a:t>
            </a:r>
            <a:r>
              <a:rPr lang="fr-FR"/>
              <a:t> Ex Libris Ltd., 2010  - Internal and Confidential</a:t>
            </a:r>
            <a:endParaRPr lang="en-US"/>
          </a:p>
        </p:txBody>
      </p:sp>
    </p:spTree>
    <p:extLst>
      <p:ext uri="{BB962C8B-B14F-4D97-AF65-F5344CB8AC3E}">
        <p14:creationId xmlns:p14="http://schemas.microsoft.com/office/powerpoint/2010/main" val="362170566"/>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sz="half" idx="1"/>
          </p:nvPr>
        </p:nvSpPr>
        <p:spPr>
          <a:xfrm>
            <a:off x="457200" y="992188"/>
            <a:ext cx="4066854" cy="4915452"/>
          </a:xfrm>
        </p:spPr>
        <p:txBody>
          <a:bodyPr/>
          <a:lstStyle>
            <a:lvl1pPr marL="339708" indent="-339708">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he-IL" dirty="0"/>
          </a:p>
        </p:txBody>
      </p:sp>
      <p:sp>
        <p:nvSpPr>
          <p:cNvPr id="4" name="Content Placeholder 3"/>
          <p:cNvSpPr>
            <a:spLocks noGrp="1"/>
          </p:cNvSpPr>
          <p:nvPr>
            <p:ph sz="half" idx="2"/>
          </p:nvPr>
        </p:nvSpPr>
        <p:spPr>
          <a:xfrm>
            <a:off x="4614806" y="992188"/>
            <a:ext cx="4066854" cy="4915452"/>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he-IL" dirty="0"/>
          </a:p>
        </p:txBody>
      </p:sp>
      <p:sp>
        <p:nvSpPr>
          <p:cNvPr id="5" name="Rectangle 4"/>
          <p:cNvSpPr>
            <a:spLocks noGrp="1" noChangeArrowheads="1"/>
          </p:cNvSpPr>
          <p:nvPr>
            <p:ph type="ftr" sz="quarter" idx="10"/>
          </p:nvPr>
        </p:nvSpPr>
        <p:spPr/>
        <p:txBody>
          <a:bodyPr/>
          <a:lstStyle>
            <a:lvl1pPr>
              <a:defRPr/>
            </a:lvl1pPr>
          </a:lstStyle>
          <a:p>
            <a:pPr>
              <a:defRPr/>
            </a:pPr>
            <a:r>
              <a:rPr lang="en-US"/>
              <a:t></a:t>
            </a:r>
            <a:r>
              <a:rPr lang="fr-FR"/>
              <a:t> Ex Libris Ltd., 2010  - Internal and Confidential</a:t>
            </a:r>
            <a:endParaRPr lang="en-US"/>
          </a:p>
        </p:txBody>
      </p:sp>
    </p:spTree>
    <p:extLst>
      <p:ext uri="{BB962C8B-B14F-4D97-AF65-F5344CB8AC3E}">
        <p14:creationId xmlns:p14="http://schemas.microsoft.com/office/powerpoint/2010/main" val="1547499576"/>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he-IL" dirty="0"/>
          </a:p>
        </p:txBody>
      </p:sp>
      <p:sp>
        <p:nvSpPr>
          <p:cNvPr id="3" name="Rectangle 4"/>
          <p:cNvSpPr>
            <a:spLocks noGrp="1" noChangeArrowheads="1"/>
          </p:cNvSpPr>
          <p:nvPr>
            <p:ph type="ftr" sz="quarter" idx="10"/>
          </p:nvPr>
        </p:nvSpPr>
        <p:spPr/>
        <p:txBody>
          <a:bodyPr/>
          <a:lstStyle>
            <a:lvl1pPr>
              <a:defRPr/>
            </a:lvl1pPr>
          </a:lstStyle>
          <a:p>
            <a:pPr>
              <a:defRPr/>
            </a:pPr>
            <a:r>
              <a:rPr lang="en-US"/>
              <a:t></a:t>
            </a:r>
            <a:r>
              <a:rPr lang="fr-FR"/>
              <a:t> Ex Libris Ltd., 2010  - Internal and Confidential</a:t>
            </a:r>
            <a:endParaRPr lang="en-US"/>
          </a:p>
        </p:txBody>
      </p:sp>
    </p:spTree>
    <p:extLst>
      <p:ext uri="{BB962C8B-B14F-4D97-AF65-F5344CB8AC3E}">
        <p14:creationId xmlns:p14="http://schemas.microsoft.com/office/powerpoint/2010/main" val="1475699446"/>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p:txBody>
          <a:bodyPr/>
          <a:lstStyle>
            <a:lvl1pPr>
              <a:defRPr/>
            </a:lvl1pPr>
          </a:lstStyle>
          <a:p>
            <a:pPr>
              <a:defRPr/>
            </a:pPr>
            <a:r>
              <a:rPr lang="en-US"/>
              <a:t></a:t>
            </a:r>
            <a:r>
              <a:rPr lang="fr-FR"/>
              <a:t> Ex Libris Ltd., 2010  - Internal and Confidential</a:t>
            </a:r>
            <a:endParaRPr lang="en-US"/>
          </a:p>
        </p:txBody>
      </p:sp>
    </p:spTree>
    <p:extLst>
      <p:ext uri="{BB962C8B-B14F-4D97-AF65-F5344CB8AC3E}">
        <p14:creationId xmlns:p14="http://schemas.microsoft.com/office/powerpoint/2010/main" val="4185677948"/>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77" indent="0" algn="ctr">
              <a:buNone/>
              <a:defRPr/>
            </a:lvl2pPr>
            <a:lvl3pPr marL="914353" indent="0" algn="ctr">
              <a:buNone/>
              <a:defRPr/>
            </a:lvl3pPr>
            <a:lvl4pPr marL="1371530" indent="0" algn="ctr">
              <a:buNone/>
              <a:defRPr/>
            </a:lvl4pPr>
            <a:lvl5pPr marL="1828706" indent="0" algn="ctr">
              <a:buNone/>
              <a:defRPr/>
            </a:lvl5pPr>
            <a:lvl6pPr marL="2285883" indent="0" algn="ctr">
              <a:buNone/>
              <a:defRPr/>
            </a:lvl6pPr>
            <a:lvl7pPr marL="2743060" indent="0" algn="ctr">
              <a:buNone/>
              <a:defRPr/>
            </a:lvl7pPr>
            <a:lvl8pPr marL="3200236" indent="0" algn="ctr">
              <a:buNone/>
              <a:defRPr/>
            </a:lvl8pPr>
            <a:lvl9pPr marL="3657413"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3" indent="0">
              <a:buNone/>
              <a:defRPr sz="1600"/>
            </a:lvl3pPr>
            <a:lvl4pPr marL="1371530" indent="0">
              <a:buNone/>
              <a:defRPr sz="1400"/>
            </a:lvl4pPr>
            <a:lvl5pPr marL="1828706" indent="0">
              <a:buNone/>
              <a:defRPr sz="1400"/>
            </a:lvl5pPr>
            <a:lvl6pPr marL="2285883" indent="0">
              <a:buNone/>
              <a:defRPr sz="1400"/>
            </a:lvl6pPr>
            <a:lvl7pPr marL="2743060" indent="0">
              <a:buNone/>
              <a:defRPr sz="1400"/>
            </a:lvl7pPr>
            <a:lvl8pPr marL="3200236" indent="0">
              <a:buNone/>
              <a:defRPr sz="1400"/>
            </a:lvl8pPr>
            <a:lvl9pPr marL="3657413" indent="0">
              <a:buNone/>
              <a:defRPr sz="14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52601"/>
            <a:ext cx="4038600" cy="3840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52601"/>
            <a:ext cx="4038600" cy="3840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Box 3"/>
          <p:cNvSpPr txBox="1">
            <a:spLocks noGrp="1" noChangeArrowheads="1"/>
          </p:cNvSpPr>
          <p:nvPr>
            <p:ph type="sldNum" sz="quarter" idx="10"/>
          </p:nvPr>
        </p:nvSpPr>
        <p:spPr>
          <a:ln/>
        </p:spPr>
        <p:txBody>
          <a:bodyPr/>
          <a:lstStyle>
            <a:lvl1pPr>
              <a:defRPr/>
            </a:lvl1pPr>
          </a:lstStyle>
          <a:p>
            <a:pPr>
              <a:defRPr/>
            </a:pPr>
            <a:fld id="{3B35E862-9662-7B42-8CAA-4D5475B66CD5}" type="slidenum">
              <a:rPr lang="en-US"/>
              <a:pPr>
                <a:defRPr/>
              </a:pPr>
              <a:t>‹#›</a:t>
            </a:fld>
            <a:endParaRPr lang="en-US"/>
          </a:p>
        </p:txBody>
      </p:sp>
    </p:spTree>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3181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318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77" indent="0" algn="ctr">
              <a:buNone/>
              <a:defRPr/>
            </a:lvl2pPr>
            <a:lvl3pPr marL="914353" indent="0" algn="ctr">
              <a:buNone/>
              <a:defRPr/>
            </a:lvl3pPr>
            <a:lvl4pPr marL="1371530" indent="0" algn="ctr">
              <a:buNone/>
              <a:defRPr/>
            </a:lvl4pPr>
            <a:lvl5pPr marL="1828706" indent="0" algn="ctr">
              <a:buNone/>
              <a:defRPr/>
            </a:lvl5pPr>
            <a:lvl6pPr marL="2285883" indent="0" algn="ctr">
              <a:buNone/>
              <a:defRPr/>
            </a:lvl6pPr>
            <a:lvl7pPr marL="2743060" indent="0" algn="ctr">
              <a:buNone/>
              <a:defRPr/>
            </a:lvl7pPr>
            <a:lvl8pPr marL="3200236" indent="0" algn="ctr">
              <a:buNone/>
              <a:defRPr/>
            </a:lvl8pPr>
            <a:lvl9pPr marL="3657413"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3" indent="0">
              <a:buNone/>
              <a:defRPr sz="1600"/>
            </a:lvl3pPr>
            <a:lvl4pPr marL="1371530" indent="0">
              <a:buNone/>
              <a:defRPr sz="1400"/>
            </a:lvl4pPr>
            <a:lvl5pPr marL="1828706" indent="0">
              <a:buNone/>
              <a:defRPr sz="1400"/>
            </a:lvl5pPr>
            <a:lvl6pPr marL="2285883" indent="0">
              <a:buNone/>
              <a:defRPr sz="1400"/>
            </a:lvl6pPr>
            <a:lvl7pPr marL="2743060" indent="0">
              <a:buNone/>
              <a:defRPr sz="1400"/>
            </a:lvl7pPr>
            <a:lvl8pPr marL="3200236" indent="0">
              <a:buNone/>
              <a:defRPr sz="1400"/>
            </a:lvl8pPr>
            <a:lvl9pPr marL="3657413" indent="0">
              <a:buNone/>
              <a:defRPr sz="14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Box 3"/>
          <p:cNvSpPr txBox="1">
            <a:spLocks noGrp="1" noChangeArrowheads="1"/>
          </p:cNvSpPr>
          <p:nvPr>
            <p:ph type="sldNum" sz="quarter" idx="10"/>
          </p:nvPr>
        </p:nvSpPr>
        <p:spPr>
          <a:ln/>
        </p:spPr>
        <p:txBody>
          <a:bodyPr/>
          <a:lstStyle>
            <a:lvl1pPr>
              <a:defRPr/>
            </a:lvl1pPr>
          </a:lstStyle>
          <a:p>
            <a:pPr>
              <a:defRPr/>
            </a:pPr>
            <a:fld id="{C4DB770A-C810-6148-A376-EE471325C192}" type="slidenum">
              <a:rPr lang="en-US"/>
              <a:pPr>
                <a:defRPr/>
              </a:pPr>
              <a:t>‹#›</a:t>
            </a:fld>
            <a:endParaRPr lang="en-US"/>
          </a:p>
        </p:txBody>
      </p:sp>
    </p:spTree>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77" indent="0" algn="ctr">
              <a:buNone/>
              <a:defRPr/>
            </a:lvl2pPr>
            <a:lvl3pPr marL="914353" indent="0" algn="ctr">
              <a:buNone/>
              <a:defRPr/>
            </a:lvl3pPr>
            <a:lvl4pPr marL="1371530" indent="0" algn="ctr">
              <a:buNone/>
              <a:defRPr/>
            </a:lvl4pPr>
            <a:lvl5pPr marL="1828706" indent="0" algn="ctr">
              <a:buNone/>
              <a:defRPr/>
            </a:lvl5pPr>
            <a:lvl6pPr marL="2285883" indent="0" algn="ctr">
              <a:buNone/>
              <a:defRPr/>
            </a:lvl6pPr>
            <a:lvl7pPr marL="2743060" indent="0" algn="ctr">
              <a:buNone/>
              <a:defRPr/>
            </a:lvl7pPr>
            <a:lvl8pPr marL="3200236" indent="0" algn="ctr">
              <a:buNone/>
              <a:defRPr/>
            </a:lvl8pPr>
            <a:lvl9pPr marL="3657413" indent="0" algn="ctr">
              <a:buNone/>
              <a:defRPr/>
            </a:lvl9pPr>
          </a:lstStyle>
          <a:p>
            <a:r>
              <a:rPr lang="en-US" smtClean="0"/>
              <a:t>Click to edit Master subtitle style</a:t>
            </a:r>
            <a:endParaRPr lang="en-US"/>
          </a:p>
        </p:txBody>
      </p:sp>
    </p:spTree>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3" indent="0">
              <a:buNone/>
              <a:defRPr sz="1600"/>
            </a:lvl3pPr>
            <a:lvl4pPr marL="1371530" indent="0">
              <a:buNone/>
              <a:defRPr sz="1400"/>
            </a:lvl4pPr>
            <a:lvl5pPr marL="1828706" indent="0">
              <a:buNone/>
              <a:defRPr sz="1400"/>
            </a:lvl5pPr>
            <a:lvl6pPr marL="2285883" indent="0">
              <a:buNone/>
              <a:defRPr sz="1400"/>
            </a:lvl6pPr>
            <a:lvl7pPr marL="2743060" indent="0">
              <a:buNone/>
              <a:defRPr sz="1400"/>
            </a:lvl7pPr>
            <a:lvl8pPr marL="3200236" indent="0">
              <a:buNone/>
              <a:defRPr sz="1400"/>
            </a:lvl8pPr>
            <a:lvl9pPr marL="3657413" indent="0">
              <a:buNone/>
              <a:defRPr sz="14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pPr>
              <a:defRPr/>
            </a:pPr>
            <a:fld id="{55CA322A-E627-FB4C-A53C-8C0C47EAB89A}" type="slidenum">
              <a:rPr lang="en-US"/>
              <a:pPr>
                <a:defRPr/>
              </a:pPr>
              <a:t>‹#›</a:t>
            </a:fld>
            <a:endParaRPr lang="en-US"/>
          </a:p>
        </p:txBody>
      </p:sp>
    </p:spTree>
  </p:cSld>
  <p:clrMapOvr>
    <a:masterClrMapping/>
  </p:clrMapOvr>
  <p:transition xmlns:p14="http://schemas.microsoft.com/office/powerpoint/2010/mai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6202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6202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457200" y="1600200"/>
            <a:ext cx="8229600" cy="4876800"/>
          </a:xfrm>
        </p:spPr>
        <p:txBody>
          <a:bodyPr/>
          <a:lstStyle/>
          <a:p>
            <a:pPr lvl="0"/>
            <a:endParaRPr lang="en-US" noProof="0" dirty="0" smtClean="0"/>
          </a:p>
        </p:txBody>
      </p:sp>
    </p:spTree>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elcom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50158A74-F7F5-C64E-97E1-3BAA75C10814}" type="slidenum">
              <a:rPr lang="en-US"/>
              <a:pPr>
                <a:defRPr/>
              </a:pPr>
              <a:t>‹#›</a:t>
            </a:fld>
            <a:endParaRPr lang="en-US"/>
          </a:p>
        </p:txBody>
      </p:sp>
    </p:spTree>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losing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430214" y="3962400"/>
            <a:ext cx="4827587"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3" name="Title 2"/>
          <p:cNvSpPr>
            <a:spLocks noGrp="1"/>
          </p:cNvSpPr>
          <p:nvPr>
            <p:ph type="title"/>
          </p:nvPr>
        </p:nvSpPr>
        <p:spPr>
          <a:xfrm>
            <a:off x="381000" y="2057401"/>
            <a:ext cx="5332545" cy="706437"/>
          </a:xfrm>
        </p:spPr>
        <p:txBody>
          <a:bodyPr/>
          <a:lstStyle/>
          <a:p>
            <a:r>
              <a:rPr lang="en-US" smtClean="0"/>
              <a:t>Click to edit Master title style</a:t>
            </a:r>
            <a:endParaRPr lang="en-US" dirty="0"/>
          </a:p>
        </p:txBody>
      </p:sp>
      <p:sp>
        <p:nvSpPr>
          <p:cNvPr id="5" name="Text Placeholder 4"/>
          <p:cNvSpPr>
            <a:spLocks noGrp="1"/>
          </p:cNvSpPr>
          <p:nvPr>
            <p:ph type="body" sz="quarter" idx="10" hasCustomPrompt="1"/>
          </p:nvPr>
        </p:nvSpPr>
        <p:spPr>
          <a:xfrm>
            <a:off x="381000" y="3429000"/>
            <a:ext cx="5334000" cy="2590800"/>
          </a:xfrm>
        </p:spPr>
        <p:txBody>
          <a:bodyPr/>
          <a:lstStyle>
            <a:lvl1pPr marL="0" indent="0">
              <a:buFont typeface="Arial" pitchFamily="34" charset="0"/>
              <a:buNone/>
              <a:defRPr baseline="0"/>
            </a:lvl1pPr>
            <a:lvl2pPr>
              <a:buFont typeface="Arial" pitchFamily="34" charset="0"/>
              <a:buNone/>
              <a:defRPr/>
            </a:lvl2pPr>
            <a:lvl3pPr>
              <a:buFont typeface="Arial" pitchFamily="34" charset="0"/>
              <a:buNone/>
              <a:defRPr/>
            </a:lvl3pPr>
            <a:lvl4pPr>
              <a:buFont typeface="Arial" pitchFamily="34" charset="0"/>
              <a:buNone/>
              <a:defRPr/>
            </a:lvl4pPr>
            <a:lvl5pPr>
              <a:buFont typeface="Arial" pitchFamily="34" charset="0"/>
              <a:buNone/>
              <a:defRPr/>
            </a:lvl5pPr>
          </a:lstStyle>
          <a:p>
            <a:pPr lvl="0"/>
            <a:r>
              <a:rPr lang="en-US" dirty="0" smtClean="0"/>
              <a:t>Your Name and Contact Info Here</a:t>
            </a:r>
          </a:p>
        </p:txBody>
      </p:sp>
      <p:pic>
        <p:nvPicPr>
          <p:cNvPr id="7" name="Picture 6" descr="SS_logo.png"/>
          <p:cNvPicPr>
            <a:picLocks noChangeAspect="1"/>
          </p:cNvPicPr>
          <p:nvPr userDrawn="1"/>
        </p:nvPicPr>
        <p:blipFill>
          <a:blip r:embed="rId3" cstate="print"/>
          <a:stretch>
            <a:fillRect/>
          </a:stretch>
        </p:blipFill>
        <p:spPr>
          <a:xfrm>
            <a:off x="381001" y="6172200"/>
            <a:ext cx="2788174" cy="463952"/>
          </a:xfrm>
          <a:prstGeom prst="rect">
            <a:avLst/>
          </a:prstGeom>
        </p:spPr>
      </p:pic>
    </p:spTree>
  </p:cSld>
  <p:clrMapOvr>
    <a:masterClrMapping/>
  </p:clrMapOvr>
  <p:transition xmlns:p14="http://schemas.microsoft.com/office/powerpoint/2010/mai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4" name="Freeform 8"/>
          <p:cNvSpPr>
            <a:spLocks noChangeAspect="1"/>
          </p:cNvSpPr>
          <p:nvPr userDrawn="1"/>
        </p:nvSpPr>
        <p:spPr bwMode="auto">
          <a:xfrm>
            <a:off x="-57018" y="2041506"/>
            <a:ext cx="8112946" cy="2763078"/>
          </a:xfrm>
          <a:custGeom>
            <a:avLst/>
            <a:gdLst>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0 w 1010"/>
              <a:gd name="connsiteY8" fmla="*/ 187 h 210"/>
              <a:gd name="connsiteX9" fmla="*/ 24 w 1010"/>
              <a:gd name="connsiteY9" fmla="*/ 210 h 210"/>
              <a:gd name="connsiteX10" fmla="*/ 935 w 1010"/>
              <a:gd name="connsiteY10" fmla="*/ 210 h 210"/>
              <a:gd name="connsiteX11" fmla="*/ 958 w 1010"/>
              <a:gd name="connsiteY11" fmla="*/ 187 h 210"/>
              <a:gd name="connsiteX12" fmla="*/ 958 w 1010"/>
              <a:gd name="connsiteY12" fmla="*/ 156 h 210"/>
              <a:gd name="connsiteX13" fmla="*/ 959 w 1010"/>
              <a:gd name="connsiteY13" fmla="*/ 156 h 210"/>
              <a:gd name="connsiteX14" fmla="*/ 1010 w 1010"/>
              <a:gd name="connsiteY14" fmla="*/ 105 h 210"/>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0 w 1010"/>
              <a:gd name="connsiteY8" fmla="*/ 187 h 210"/>
              <a:gd name="connsiteX9" fmla="*/ 24 w 1010"/>
              <a:gd name="connsiteY9" fmla="*/ 210 h 210"/>
              <a:gd name="connsiteX10" fmla="*/ 323 w 1010"/>
              <a:gd name="connsiteY10" fmla="*/ 209 h 210"/>
              <a:gd name="connsiteX11" fmla="*/ 935 w 1010"/>
              <a:gd name="connsiteY11" fmla="*/ 210 h 210"/>
              <a:gd name="connsiteX12" fmla="*/ 958 w 1010"/>
              <a:gd name="connsiteY12" fmla="*/ 187 h 210"/>
              <a:gd name="connsiteX13" fmla="*/ 958 w 1010"/>
              <a:gd name="connsiteY13" fmla="*/ 156 h 210"/>
              <a:gd name="connsiteX14" fmla="*/ 959 w 1010"/>
              <a:gd name="connsiteY14" fmla="*/ 156 h 210"/>
              <a:gd name="connsiteX15" fmla="*/ 1010 w 1010"/>
              <a:gd name="connsiteY15" fmla="*/ 105 h 210"/>
              <a:gd name="connsiteX0" fmla="*/ 1010 w 1010"/>
              <a:gd name="connsiteY0" fmla="*/ 105 h 218"/>
              <a:gd name="connsiteX1" fmla="*/ 959 w 1010"/>
              <a:gd name="connsiteY1" fmla="*/ 54 h 218"/>
              <a:gd name="connsiteX2" fmla="*/ 958 w 1010"/>
              <a:gd name="connsiteY2" fmla="*/ 54 h 218"/>
              <a:gd name="connsiteX3" fmla="*/ 958 w 1010"/>
              <a:gd name="connsiteY3" fmla="*/ 23 h 218"/>
              <a:gd name="connsiteX4" fmla="*/ 935 w 1010"/>
              <a:gd name="connsiteY4" fmla="*/ 0 h 218"/>
              <a:gd name="connsiteX5" fmla="*/ 322 w 1010"/>
              <a:gd name="connsiteY5" fmla="*/ 0 h 218"/>
              <a:gd name="connsiteX6" fmla="*/ 24 w 1010"/>
              <a:gd name="connsiteY6" fmla="*/ 0 h 218"/>
              <a:gd name="connsiteX7" fmla="*/ 0 w 1010"/>
              <a:gd name="connsiteY7" fmla="*/ 23 h 218"/>
              <a:gd name="connsiteX8" fmla="*/ 0 w 1010"/>
              <a:gd name="connsiteY8" fmla="*/ 187 h 218"/>
              <a:gd name="connsiteX9" fmla="*/ 323 w 1010"/>
              <a:gd name="connsiteY9" fmla="*/ 209 h 218"/>
              <a:gd name="connsiteX10" fmla="*/ 935 w 1010"/>
              <a:gd name="connsiteY10" fmla="*/ 210 h 218"/>
              <a:gd name="connsiteX11" fmla="*/ 958 w 1010"/>
              <a:gd name="connsiteY11" fmla="*/ 187 h 218"/>
              <a:gd name="connsiteX12" fmla="*/ 958 w 1010"/>
              <a:gd name="connsiteY12" fmla="*/ 156 h 218"/>
              <a:gd name="connsiteX13" fmla="*/ 959 w 1010"/>
              <a:gd name="connsiteY13" fmla="*/ 156 h 218"/>
              <a:gd name="connsiteX14" fmla="*/ 1010 w 1010"/>
              <a:gd name="connsiteY14" fmla="*/ 105 h 218"/>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323 w 1010"/>
              <a:gd name="connsiteY8" fmla="*/ 209 h 210"/>
              <a:gd name="connsiteX9" fmla="*/ 935 w 1010"/>
              <a:gd name="connsiteY9" fmla="*/ 210 h 210"/>
              <a:gd name="connsiteX10" fmla="*/ 958 w 1010"/>
              <a:gd name="connsiteY10" fmla="*/ 187 h 210"/>
              <a:gd name="connsiteX11" fmla="*/ 958 w 1010"/>
              <a:gd name="connsiteY11" fmla="*/ 156 h 210"/>
              <a:gd name="connsiteX12" fmla="*/ 959 w 1010"/>
              <a:gd name="connsiteY12" fmla="*/ 156 h 210"/>
              <a:gd name="connsiteX13" fmla="*/ 1010 w 1010"/>
              <a:gd name="connsiteY13" fmla="*/ 105 h 210"/>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0 w 1010"/>
              <a:gd name="connsiteY6" fmla="*/ 23 h 210"/>
              <a:gd name="connsiteX7" fmla="*/ 323 w 1010"/>
              <a:gd name="connsiteY7" fmla="*/ 209 h 210"/>
              <a:gd name="connsiteX8" fmla="*/ 935 w 1010"/>
              <a:gd name="connsiteY8" fmla="*/ 210 h 210"/>
              <a:gd name="connsiteX9" fmla="*/ 958 w 1010"/>
              <a:gd name="connsiteY9" fmla="*/ 187 h 210"/>
              <a:gd name="connsiteX10" fmla="*/ 958 w 1010"/>
              <a:gd name="connsiteY10" fmla="*/ 156 h 210"/>
              <a:gd name="connsiteX11" fmla="*/ 959 w 1010"/>
              <a:gd name="connsiteY11" fmla="*/ 156 h 210"/>
              <a:gd name="connsiteX12" fmla="*/ 1010 w 1010"/>
              <a:gd name="connsiteY12" fmla="*/ 105 h 210"/>
              <a:gd name="connsiteX0" fmla="*/ 688 w 688"/>
              <a:gd name="connsiteY0" fmla="*/ 105 h 210"/>
              <a:gd name="connsiteX1" fmla="*/ 637 w 688"/>
              <a:gd name="connsiteY1" fmla="*/ 54 h 210"/>
              <a:gd name="connsiteX2" fmla="*/ 636 w 688"/>
              <a:gd name="connsiteY2" fmla="*/ 54 h 210"/>
              <a:gd name="connsiteX3" fmla="*/ 636 w 688"/>
              <a:gd name="connsiteY3" fmla="*/ 23 h 210"/>
              <a:gd name="connsiteX4" fmla="*/ 613 w 688"/>
              <a:gd name="connsiteY4" fmla="*/ 0 h 210"/>
              <a:gd name="connsiteX5" fmla="*/ 0 w 688"/>
              <a:gd name="connsiteY5" fmla="*/ 0 h 210"/>
              <a:gd name="connsiteX6" fmla="*/ 1 w 688"/>
              <a:gd name="connsiteY6" fmla="*/ 209 h 210"/>
              <a:gd name="connsiteX7" fmla="*/ 613 w 688"/>
              <a:gd name="connsiteY7" fmla="*/ 210 h 210"/>
              <a:gd name="connsiteX8" fmla="*/ 636 w 688"/>
              <a:gd name="connsiteY8" fmla="*/ 187 h 210"/>
              <a:gd name="connsiteX9" fmla="*/ 636 w 688"/>
              <a:gd name="connsiteY9" fmla="*/ 156 h 210"/>
              <a:gd name="connsiteX10" fmla="*/ 637 w 688"/>
              <a:gd name="connsiteY10" fmla="*/ 156 h 210"/>
              <a:gd name="connsiteX11" fmla="*/ 688 w 688"/>
              <a:gd name="connsiteY11" fmla="*/ 105 h 210"/>
              <a:gd name="connsiteX0" fmla="*/ 687 w 687"/>
              <a:gd name="connsiteY0" fmla="*/ 105 h 210"/>
              <a:gd name="connsiteX1" fmla="*/ 636 w 687"/>
              <a:gd name="connsiteY1" fmla="*/ 54 h 210"/>
              <a:gd name="connsiteX2" fmla="*/ 635 w 687"/>
              <a:gd name="connsiteY2" fmla="*/ 54 h 210"/>
              <a:gd name="connsiteX3" fmla="*/ 635 w 687"/>
              <a:gd name="connsiteY3" fmla="*/ 23 h 210"/>
              <a:gd name="connsiteX4" fmla="*/ 612 w 687"/>
              <a:gd name="connsiteY4" fmla="*/ 0 h 210"/>
              <a:gd name="connsiteX5" fmla="*/ 74 w 687"/>
              <a:gd name="connsiteY5" fmla="*/ 0 h 210"/>
              <a:gd name="connsiteX6" fmla="*/ 0 w 687"/>
              <a:gd name="connsiteY6" fmla="*/ 209 h 210"/>
              <a:gd name="connsiteX7" fmla="*/ 612 w 687"/>
              <a:gd name="connsiteY7" fmla="*/ 210 h 210"/>
              <a:gd name="connsiteX8" fmla="*/ 635 w 687"/>
              <a:gd name="connsiteY8" fmla="*/ 187 h 210"/>
              <a:gd name="connsiteX9" fmla="*/ 635 w 687"/>
              <a:gd name="connsiteY9" fmla="*/ 156 h 210"/>
              <a:gd name="connsiteX10" fmla="*/ 636 w 687"/>
              <a:gd name="connsiteY10" fmla="*/ 156 h 210"/>
              <a:gd name="connsiteX11" fmla="*/ 687 w 687"/>
              <a:gd name="connsiteY11" fmla="*/ 105 h 210"/>
              <a:gd name="connsiteX0" fmla="*/ 617 w 617"/>
              <a:gd name="connsiteY0" fmla="*/ 105 h 210"/>
              <a:gd name="connsiteX1" fmla="*/ 566 w 617"/>
              <a:gd name="connsiteY1" fmla="*/ 54 h 210"/>
              <a:gd name="connsiteX2" fmla="*/ 565 w 617"/>
              <a:gd name="connsiteY2" fmla="*/ 54 h 210"/>
              <a:gd name="connsiteX3" fmla="*/ 565 w 617"/>
              <a:gd name="connsiteY3" fmla="*/ 23 h 210"/>
              <a:gd name="connsiteX4" fmla="*/ 542 w 617"/>
              <a:gd name="connsiteY4" fmla="*/ 0 h 210"/>
              <a:gd name="connsiteX5" fmla="*/ 4 w 617"/>
              <a:gd name="connsiteY5" fmla="*/ 0 h 210"/>
              <a:gd name="connsiteX6" fmla="*/ 0 w 617"/>
              <a:gd name="connsiteY6" fmla="*/ 209 h 210"/>
              <a:gd name="connsiteX7" fmla="*/ 542 w 617"/>
              <a:gd name="connsiteY7" fmla="*/ 210 h 210"/>
              <a:gd name="connsiteX8" fmla="*/ 565 w 617"/>
              <a:gd name="connsiteY8" fmla="*/ 187 h 210"/>
              <a:gd name="connsiteX9" fmla="*/ 565 w 617"/>
              <a:gd name="connsiteY9" fmla="*/ 156 h 210"/>
              <a:gd name="connsiteX10" fmla="*/ 566 w 617"/>
              <a:gd name="connsiteY10" fmla="*/ 156 h 210"/>
              <a:gd name="connsiteX11" fmla="*/ 617 w 617"/>
              <a:gd name="connsiteY11" fmla="*/ 105 h 210"/>
              <a:gd name="connsiteX0" fmla="*/ 617 w 617"/>
              <a:gd name="connsiteY0" fmla="*/ 105 h 210"/>
              <a:gd name="connsiteX1" fmla="*/ 566 w 617"/>
              <a:gd name="connsiteY1" fmla="*/ 54 h 210"/>
              <a:gd name="connsiteX2" fmla="*/ 565 w 617"/>
              <a:gd name="connsiteY2" fmla="*/ 54 h 210"/>
              <a:gd name="connsiteX3" fmla="*/ 565 w 617"/>
              <a:gd name="connsiteY3" fmla="*/ 23 h 210"/>
              <a:gd name="connsiteX4" fmla="*/ 542 w 617"/>
              <a:gd name="connsiteY4" fmla="*/ 0 h 210"/>
              <a:gd name="connsiteX5" fmla="*/ 4 w 617"/>
              <a:gd name="connsiteY5" fmla="*/ 0 h 210"/>
              <a:gd name="connsiteX6" fmla="*/ 0 w 617"/>
              <a:gd name="connsiteY6" fmla="*/ 209 h 210"/>
              <a:gd name="connsiteX7" fmla="*/ 542 w 617"/>
              <a:gd name="connsiteY7" fmla="*/ 210 h 210"/>
              <a:gd name="connsiteX8" fmla="*/ 565 w 617"/>
              <a:gd name="connsiteY8" fmla="*/ 187 h 210"/>
              <a:gd name="connsiteX9" fmla="*/ 565 w 617"/>
              <a:gd name="connsiteY9" fmla="*/ 156 h 210"/>
              <a:gd name="connsiteX10" fmla="*/ 566 w 617"/>
              <a:gd name="connsiteY10" fmla="*/ 156 h 210"/>
              <a:gd name="connsiteX11" fmla="*/ 617 w 617"/>
              <a:gd name="connsiteY11" fmla="*/ 105 h 210"/>
              <a:gd name="connsiteX0" fmla="*/ 615 w 615"/>
              <a:gd name="connsiteY0" fmla="*/ 105 h 210"/>
              <a:gd name="connsiteX1" fmla="*/ 564 w 615"/>
              <a:gd name="connsiteY1" fmla="*/ 54 h 210"/>
              <a:gd name="connsiteX2" fmla="*/ 563 w 615"/>
              <a:gd name="connsiteY2" fmla="*/ 54 h 210"/>
              <a:gd name="connsiteX3" fmla="*/ 563 w 615"/>
              <a:gd name="connsiteY3" fmla="*/ 23 h 210"/>
              <a:gd name="connsiteX4" fmla="*/ 540 w 615"/>
              <a:gd name="connsiteY4" fmla="*/ 0 h 210"/>
              <a:gd name="connsiteX5" fmla="*/ 2 w 615"/>
              <a:gd name="connsiteY5" fmla="*/ 0 h 210"/>
              <a:gd name="connsiteX6" fmla="*/ 0 w 615"/>
              <a:gd name="connsiteY6" fmla="*/ 209 h 210"/>
              <a:gd name="connsiteX7" fmla="*/ 540 w 615"/>
              <a:gd name="connsiteY7" fmla="*/ 210 h 210"/>
              <a:gd name="connsiteX8" fmla="*/ 563 w 615"/>
              <a:gd name="connsiteY8" fmla="*/ 187 h 210"/>
              <a:gd name="connsiteX9" fmla="*/ 563 w 615"/>
              <a:gd name="connsiteY9" fmla="*/ 156 h 210"/>
              <a:gd name="connsiteX10" fmla="*/ 564 w 615"/>
              <a:gd name="connsiteY10" fmla="*/ 156 h 210"/>
              <a:gd name="connsiteX11" fmla="*/ 615 w 615"/>
              <a:gd name="connsiteY11" fmla="*/ 105 h 210"/>
              <a:gd name="connsiteX0" fmla="*/ 617 w 617"/>
              <a:gd name="connsiteY0" fmla="*/ 105 h 210"/>
              <a:gd name="connsiteX1" fmla="*/ 566 w 617"/>
              <a:gd name="connsiteY1" fmla="*/ 54 h 210"/>
              <a:gd name="connsiteX2" fmla="*/ 565 w 617"/>
              <a:gd name="connsiteY2" fmla="*/ 54 h 210"/>
              <a:gd name="connsiteX3" fmla="*/ 565 w 617"/>
              <a:gd name="connsiteY3" fmla="*/ 23 h 210"/>
              <a:gd name="connsiteX4" fmla="*/ 542 w 617"/>
              <a:gd name="connsiteY4" fmla="*/ 0 h 210"/>
              <a:gd name="connsiteX5" fmla="*/ 0 w 617"/>
              <a:gd name="connsiteY5" fmla="*/ 0 h 210"/>
              <a:gd name="connsiteX6" fmla="*/ 2 w 617"/>
              <a:gd name="connsiteY6" fmla="*/ 209 h 210"/>
              <a:gd name="connsiteX7" fmla="*/ 542 w 617"/>
              <a:gd name="connsiteY7" fmla="*/ 210 h 210"/>
              <a:gd name="connsiteX8" fmla="*/ 565 w 617"/>
              <a:gd name="connsiteY8" fmla="*/ 187 h 210"/>
              <a:gd name="connsiteX9" fmla="*/ 565 w 617"/>
              <a:gd name="connsiteY9" fmla="*/ 156 h 210"/>
              <a:gd name="connsiteX10" fmla="*/ 566 w 617"/>
              <a:gd name="connsiteY10" fmla="*/ 156 h 210"/>
              <a:gd name="connsiteX11" fmla="*/ 617 w 617"/>
              <a:gd name="connsiteY11" fmla="*/ 105 h 210"/>
              <a:gd name="connsiteX0" fmla="*/ 617 w 617"/>
              <a:gd name="connsiteY0" fmla="*/ 105 h 210"/>
              <a:gd name="connsiteX1" fmla="*/ 566 w 617"/>
              <a:gd name="connsiteY1" fmla="*/ 54 h 210"/>
              <a:gd name="connsiteX2" fmla="*/ 565 w 617"/>
              <a:gd name="connsiteY2" fmla="*/ 54 h 210"/>
              <a:gd name="connsiteX3" fmla="*/ 565 w 617"/>
              <a:gd name="connsiteY3" fmla="*/ 23 h 210"/>
              <a:gd name="connsiteX4" fmla="*/ 542 w 617"/>
              <a:gd name="connsiteY4" fmla="*/ 0 h 210"/>
              <a:gd name="connsiteX5" fmla="*/ 0 w 617"/>
              <a:gd name="connsiteY5" fmla="*/ 0 h 210"/>
              <a:gd name="connsiteX6" fmla="*/ 1 w 617"/>
              <a:gd name="connsiteY6" fmla="*/ 209 h 210"/>
              <a:gd name="connsiteX7" fmla="*/ 542 w 617"/>
              <a:gd name="connsiteY7" fmla="*/ 210 h 210"/>
              <a:gd name="connsiteX8" fmla="*/ 565 w 617"/>
              <a:gd name="connsiteY8" fmla="*/ 187 h 210"/>
              <a:gd name="connsiteX9" fmla="*/ 565 w 617"/>
              <a:gd name="connsiteY9" fmla="*/ 156 h 210"/>
              <a:gd name="connsiteX10" fmla="*/ 566 w 617"/>
              <a:gd name="connsiteY10" fmla="*/ 156 h 210"/>
              <a:gd name="connsiteX11" fmla="*/ 617 w 617"/>
              <a:gd name="connsiteY11" fmla="*/ 105 h 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7" h="210">
                <a:moveTo>
                  <a:pt x="617" y="105"/>
                </a:moveTo>
                <a:lnTo>
                  <a:pt x="566" y="54"/>
                </a:lnTo>
                <a:lnTo>
                  <a:pt x="565" y="54"/>
                </a:lnTo>
                <a:lnTo>
                  <a:pt x="565" y="23"/>
                </a:lnTo>
                <a:cubicBezTo>
                  <a:pt x="565" y="10"/>
                  <a:pt x="555" y="0"/>
                  <a:pt x="542" y="0"/>
                </a:cubicBezTo>
                <a:lnTo>
                  <a:pt x="0" y="0"/>
                </a:lnTo>
                <a:cubicBezTo>
                  <a:pt x="0" y="70"/>
                  <a:pt x="1" y="139"/>
                  <a:pt x="1" y="209"/>
                </a:cubicBezTo>
                <a:lnTo>
                  <a:pt x="542" y="210"/>
                </a:lnTo>
                <a:cubicBezTo>
                  <a:pt x="555" y="210"/>
                  <a:pt x="565" y="200"/>
                  <a:pt x="565" y="187"/>
                </a:cubicBezTo>
                <a:lnTo>
                  <a:pt x="565" y="156"/>
                </a:lnTo>
                <a:lnTo>
                  <a:pt x="566" y="156"/>
                </a:lnTo>
                <a:lnTo>
                  <a:pt x="617" y="105"/>
                </a:lnTo>
                <a:close/>
              </a:path>
            </a:pathLst>
          </a:custGeom>
          <a:solidFill>
            <a:schemeClr val="tx1">
              <a:alpha val="81000"/>
            </a:schemeClr>
          </a:solidFill>
          <a:ln w="19050">
            <a:solidFill>
              <a:schemeClr val="bg1"/>
            </a:solidFill>
            <a:round/>
            <a:headEnd/>
            <a:tailEnd/>
          </a:ln>
        </p:spPr>
        <p:txBody>
          <a:bodyPr vert="horz" wrap="square" lIns="91435" tIns="45718" rIns="91435" bIns="45718" numCol="1" anchor="t" anchorCtr="0" compatLnSpc="1">
            <a:prstTxWarp prst="textNoShape">
              <a:avLst/>
            </a:prstTxWarp>
          </a:bodyPr>
          <a:lstStyle/>
          <a:p>
            <a:pPr marL="0" algn="l" defTabSz="914353" rtl="0" eaLnBrk="1" latinLnBrk="0" hangingPunct="1"/>
            <a:r>
              <a:rPr lang="en-US" sz="1800" kern="1200" smtClean="0">
                <a:solidFill>
                  <a:schemeClr val="tx1"/>
                </a:solidFill>
                <a:latin typeface="+mn-lt"/>
                <a:ea typeface="+mn-ea"/>
                <a:cs typeface="+mn-cs"/>
              </a:rPr>
              <a:t> </a:t>
            </a:r>
            <a:endParaRPr lang="en-US" sz="1800" kern="1200" dirty="0">
              <a:solidFill>
                <a:schemeClr val="tx1"/>
              </a:solidFill>
              <a:latin typeface="+mn-lt"/>
              <a:ea typeface="+mn-ea"/>
              <a:cs typeface="+mn-cs"/>
            </a:endParaRPr>
          </a:p>
        </p:txBody>
      </p:sp>
      <p:pic>
        <p:nvPicPr>
          <p:cNvPr id="2" name="Picture 1" descr="SS_logo.png"/>
          <p:cNvPicPr>
            <a:picLocks noChangeAspect="1"/>
          </p:cNvPicPr>
          <p:nvPr userDrawn="1"/>
        </p:nvPicPr>
        <p:blipFill>
          <a:blip r:embed="rId3" cstate="print">
            <a:lum bright="100000"/>
          </a:blip>
          <a:stretch>
            <a:fillRect/>
          </a:stretch>
        </p:blipFill>
        <p:spPr>
          <a:xfrm>
            <a:off x="698327" y="2983805"/>
            <a:ext cx="5953125" cy="990600"/>
          </a:xfrm>
          <a:prstGeom prst="rect">
            <a:avLst/>
          </a:prstGeom>
          <a:noFill/>
        </p:spPr>
      </p:pic>
      <p:sp>
        <p:nvSpPr>
          <p:cNvPr id="5" name="TextBox 4"/>
          <p:cNvSpPr txBox="1"/>
          <p:nvPr userDrawn="1"/>
        </p:nvSpPr>
        <p:spPr>
          <a:xfrm>
            <a:off x="8534400" y="6611780"/>
            <a:ext cx="685800" cy="246221"/>
          </a:xfrm>
          <a:prstGeom prst="rect">
            <a:avLst/>
          </a:prstGeom>
          <a:noFill/>
        </p:spPr>
        <p:txBody>
          <a:bodyPr wrap="square" lIns="91435" tIns="45718" rIns="91435" bIns="45718" rtlCol="0">
            <a:spAutoFit/>
          </a:bodyPr>
          <a:lstStyle/>
          <a:p>
            <a:r>
              <a:rPr lang="en-US" sz="1000" dirty="0" smtClean="0">
                <a:solidFill>
                  <a:schemeClr val="bg1">
                    <a:lumMod val="95000"/>
                  </a:schemeClr>
                </a:solidFill>
              </a:rPr>
              <a:t>SS_T.09</a:t>
            </a:r>
            <a:endParaRPr lang="en-US" sz="1000" dirty="0">
              <a:solidFill>
                <a:schemeClr val="bg1">
                  <a:lumMod val="95000"/>
                </a:schemeClr>
              </a:solidFill>
            </a:endParaRPr>
          </a:p>
        </p:txBody>
      </p:sp>
    </p:spTree>
  </p:cSld>
  <p:clrMapOvr>
    <a:masterClrMapping/>
  </p:clrMapOvr>
  <p:transition xmlns:p14="http://schemas.microsoft.com/office/powerpoint/2010/mai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7DC5E8"/>
        </a:solidFill>
        <a:effectLst/>
      </p:bgPr>
    </p:bg>
    <p:spTree>
      <p:nvGrpSpPr>
        <p:cNvPr id="1" name=""/>
        <p:cNvGrpSpPr/>
        <p:nvPr/>
      </p:nvGrpSpPr>
      <p:grpSpPr>
        <a:xfrm>
          <a:off x="0" y="0"/>
          <a:ext cx="0" cy="0"/>
          <a:chOff x="0" y="0"/>
          <a:chExt cx="0" cy="0"/>
        </a:xfrm>
      </p:grpSpPr>
      <p:sp>
        <p:nvSpPr>
          <p:cNvPr id="4" name="Freeform 8"/>
          <p:cNvSpPr>
            <a:spLocks noChangeAspect="1"/>
          </p:cNvSpPr>
          <p:nvPr userDrawn="1"/>
        </p:nvSpPr>
        <p:spPr bwMode="auto">
          <a:xfrm>
            <a:off x="-66674" y="2041506"/>
            <a:ext cx="9046527" cy="2763078"/>
          </a:xfrm>
          <a:custGeom>
            <a:avLst/>
            <a:gdLst>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0 w 1010"/>
              <a:gd name="connsiteY8" fmla="*/ 187 h 210"/>
              <a:gd name="connsiteX9" fmla="*/ 24 w 1010"/>
              <a:gd name="connsiteY9" fmla="*/ 210 h 210"/>
              <a:gd name="connsiteX10" fmla="*/ 935 w 1010"/>
              <a:gd name="connsiteY10" fmla="*/ 210 h 210"/>
              <a:gd name="connsiteX11" fmla="*/ 958 w 1010"/>
              <a:gd name="connsiteY11" fmla="*/ 187 h 210"/>
              <a:gd name="connsiteX12" fmla="*/ 958 w 1010"/>
              <a:gd name="connsiteY12" fmla="*/ 156 h 210"/>
              <a:gd name="connsiteX13" fmla="*/ 959 w 1010"/>
              <a:gd name="connsiteY13" fmla="*/ 156 h 210"/>
              <a:gd name="connsiteX14" fmla="*/ 1010 w 1010"/>
              <a:gd name="connsiteY14" fmla="*/ 105 h 210"/>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0 w 1010"/>
              <a:gd name="connsiteY8" fmla="*/ 187 h 210"/>
              <a:gd name="connsiteX9" fmla="*/ 24 w 1010"/>
              <a:gd name="connsiteY9" fmla="*/ 210 h 210"/>
              <a:gd name="connsiteX10" fmla="*/ 323 w 1010"/>
              <a:gd name="connsiteY10" fmla="*/ 209 h 210"/>
              <a:gd name="connsiteX11" fmla="*/ 935 w 1010"/>
              <a:gd name="connsiteY11" fmla="*/ 210 h 210"/>
              <a:gd name="connsiteX12" fmla="*/ 958 w 1010"/>
              <a:gd name="connsiteY12" fmla="*/ 187 h 210"/>
              <a:gd name="connsiteX13" fmla="*/ 958 w 1010"/>
              <a:gd name="connsiteY13" fmla="*/ 156 h 210"/>
              <a:gd name="connsiteX14" fmla="*/ 959 w 1010"/>
              <a:gd name="connsiteY14" fmla="*/ 156 h 210"/>
              <a:gd name="connsiteX15" fmla="*/ 1010 w 1010"/>
              <a:gd name="connsiteY15" fmla="*/ 105 h 210"/>
              <a:gd name="connsiteX0" fmla="*/ 1010 w 1010"/>
              <a:gd name="connsiteY0" fmla="*/ 105 h 218"/>
              <a:gd name="connsiteX1" fmla="*/ 959 w 1010"/>
              <a:gd name="connsiteY1" fmla="*/ 54 h 218"/>
              <a:gd name="connsiteX2" fmla="*/ 958 w 1010"/>
              <a:gd name="connsiteY2" fmla="*/ 54 h 218"/>
              <a:gd name="connsiteX3" fmla="*/ 958 w 1010"/>
              <a:gd name="connsiteY3" fmla="*/ 23 h 218"/>
              <a:gd name="connsiteX4" fmla="*/ 935 w 1010"/>
              <a:gd name="connsiteY4" fmla="*/ 0 h 218"/>
              <a:gd name="connsiteX5" fmla="*/ 322 w 1010"/>
              <a:gd name="connsiteY5" fmla="*/ 0 h 218"/>
              <a:gd name="connsiteX6" fmla="*/ 24 w 1010"/>
              <a:gd name="connsiteY6" fmla="*/ 0 h 218"/>
              <a:gd name="connsiteX7" fmla="*/ 0 w 1010"/>
              <a:gd name="connsiteY7" fmla="*/ 23 h 218"/>
              <a:gd name="connsiteX8" fmla="*/ 0 w 1010"/>
              <a:gd name="connsiteY8" fmla="*/ 187 h 218"/>
              <a:gd name="connsiteX9" fmla="*/ 323 w 1010"/>
              <a:gd name="connsiteY9" fmla="*/ 209 h 218"/>
              <a:gd name="connsiteX10" fmla="*/ 935 w 1010"/>
              <a:gd name="connsiteY10" fmla="*/ 210 h 218"/>
              <a:gd name="connsiteX11" fmla="*/ 958 w 1010"/>
              <a:gd name="connsiteY11" fmla="*/ 187 h 218"/>
              <a:gd name="connsiteX12" fmla="*/ 958 w 1010"/>
              <a:gd name="connsiteY12" fmla="*/ 156 h 218"/>
              <a:gd name="connsiteX13" fmla="*/ 959 w 1010"/>
              <a:gd name="connsiteY13" fmla="*/ 156 h 218"/>
              <a:gd name="connsiteX14" fmla="*/ 1010 w 1010"/>
              <a:gd name="connsiteY14" fmla="*/ 105 h 218"/>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323 w 1010"/>
              <a:gd name="connsiteY8" fmla="*/ 209 h 210"/>
              <a:gd name="connsiteX9" fmla="*/ 935 w 1010"/>
              <a:gd name="connsiteY9" fmla="*/ 210 h 210"/>
              <a:gd name="connsiteX10" fmla="*/ 958 w 1010"/>
              <a:gd name="connsiteY10" fmla="*/ 187 h 210"/>
              <a:gd name="connsiteX11" fmla="*/ 958 w 1010"/>
              <a:gd name="connsiteY11" fmla="*/ 156 h 210"/>
              <a:gd name="connsiteX12" fmla="*/ 959 w 1010"/>
              <a:gd name="connsiteY12" fmla="*/ 156 h 210"/>
              <a:gd name="connsiteX13" fmla="*/ 1010 w 1010"/>
              <a:gd name="connsiteY13" fmla="*/ 105 h 210"/>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0 w 1010"/>
              <a:gd name="connsiteY6" fmla="*/ 23 h 210"/>
              <a:gd name="connsiteX7" fmla="*/ 323 w 1010"/>
              <a:gd name="connsiteY7" fmla="*/ 209 h 210"/>
              <a:gd name="connsiteX8" fmla="*/ 935 w 1010"/>
              <a:gd name="connsiteY8" fmla="*/ 210 h 210"/>
              <a:gd name="connsiteX9" fmla="*/ 958 w 1010"/>
              <a:gd name="connsiteY9" fmla="*/ 187 h 210"/>
              <a:gd name="connsiteX10" fmla="*/ 958 w 1010"/>
              <a:gd name="connsiteY10" fmla="*/ 156 h 210"/>
              <a:gd name="connsiteX11" fmla="*/ 959 w 1010"/>
              <a:gd name="connsiteY11" fmla="*/ 156 h 210"/>
              <a:gd name="connsiteX12" fmla="*/ 1010 w 1010"/>
              <a:gd name="connsiteY12" fmla="*/ 105 h 210"/>
              <a:gd name="connsiteX0" fmla="*/ 688 w 688"/>
              <a:gd name="connsiteY0" fmla="*/ 105 h 210"/>
              <a:gd name="connsiteX1" fmla="*/ 637 w 688"/>
              <a:gd name="connsiteY1" fmla="*/ 54 h 210"/>
              <a:gd name="connsiteX2" fmla="*/ 636 w 688"/>
              <a:gd name="connsiteY2" fmla="*/ 54 h 210"/>
              <a:gd name="connsiteX3" fmla="*/ 636 w 688"/>
              <a:gd name="connsiteY3" fmla="*/ 23 h 210"/>
              <a:gd name="connsiteX4" fmla="*/ 613 w 688"/>
              <a:gd name="connsiteY4" fmla="*/ 0 h 210"/>
              <a:gd name="connsiteX5" fmla="*/ 0 w 688"/>
              <a:gd name="connsiteY5" fmla="*/ 0 h 210"/>
              <a:gd name="connsiteX6" fmla="*/ 1 w 688"/>
              <a:gd name="connsiteY6" fmla="*/ 209 h 210"/>
              <a:gd name="connsiteX7" fmla="*/ 613 w 688"/>
              <a:gd name="connsiteY7" fmla="*/ 210 h 210"/>
              <a:gd name="connsiteX8" fmla="*/ 636 w 688"/>
              <a:gd name="connsiteY8" fmla="*/ 187 h 210"/>
              <a:gd name="connsiteX9" fmla="*/ 636 w 688"/>
              <a:gd name="connsiteY9" fmla="*/ 156 h 210"/>
              <a:gd name="connsiteX10" fmla="*/ 637 w 688"/>
              <a:gd name="connsiteY10" fmla="*/ 156 h 210"/>
              <a:gd name="connsiteX11" fmla="*/ 688 w 688"/>
              <a:gd name="connsiteY11" fmla="*/ 105 h 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8" h="210">
                <a:moveTo>
                  <a:pt x="688" y="105"/>
                </a:moveTo>
                <a:lnTo>
                  <a:pt x="637" y="54"/>
                </a:lnTo>
                <a:lnTo>
                  <a:pt x="636" y="54"/>
                </a:lnTo>
                <a:lnTo>
                  <a:pt x="636" y="23"/>
                </a:lnTo>
                <a:cubicBezTo>
                  <a:pt x="636" y="10"/>
                  <a:pt x="626" y="0"/>
                  <a:pt x="613" y="0"/>
                </a:cubicBezTo>
                <a:lnTo>
                  <a:pt x="0" y="0"/>
                </a:lnTo>
                <a:cubicBezTo>
                  <a:pt x="0" y="70"/>
                  <a:pt x="1" y="139"/>
                  <a:pt x="1" y="209"/>
                </a:cubicBezTo>
                <a:lnTo>
                  <a:pt x="613" y="210"/>
                </a:lnTo>
                <a:cubicBezTo>
                  <a:pt x="626" y="210"/>
                  <a:pt x="636" y="200"/>
                  <a:pt x="636" y="187"/>
                </a:cubicBezTo>
                <a:lnTo>
                  <a:pt x="636" y="156"/>
                </a:lnTo>
                <a:lnTo>
                  <a:pt x="637" y="156"/>
                </a:lnTo>
                <a:lnTo>
                  <a:pt x="688" y="105"/>
                </a:lnTo>
                <a:close/>
              </a:path>
            </a:pathLst>
          </a:custGeom>
          <a:solidFill>
            <a:schemeClr val="bg1"/>
          </a:solidFill>
          <a:ln w="9525">
            <a:noFill/>
            <a:round/>
            <a:headEnd/>
            <a:tailEnd/>
          </a:ln>
        </p:spPr>
        <p:txBody>
          <a:bodyPr vert="horz" wrap="square" lIns="91435" tIns="45718" rIns="91435" bIns="45718" numCol="1" anchor="t" anchorCtr="0" compatLnSpc="1">
            <a:prstTxWarp prst="textNoShape">
              <a:avLst/>
            </a:prstTxWarp>
          </a:bodyPr>
          <a:lstStyle/>
          <a:p>
            <a:r>
              <a:rPr lang="en-US" smtClean="0"/>
              <a:t> </a:t>
            </a:r>
            <a:endParaRPr lang="en-US" dirty="0"/>
          </a:p>
        </p:txBody>
      </p:sp>
      <p:sp>
        <p:nvSpPr>
          <p:cNvPr id="2" name="Title 1"/>
          <p:cNvSpPr>
            <a:spLocks noGrp="1"/>
          </p:cNvSpPr>
          <p:nvPr>
            <p:ph type="ctrTitle"/>
          </p:nvPr>
        </p:nvSpPr>
        <p:spPr>
          <a:xfrm>
            <a:off x="431800" y="2901398"/>
            <a:ext cx="8026400" cy="1085850"/>
          </a:xfrm>
        </p:spPr>
        <p:txBody>
          <a:bodyPr anchor="ctr"/>
          <a:lstStyle>
            <a:lvl1pPr algn="l">
              <a:defRPr sz="4000">
                <a:solidFill>
                  <a:schemeClr val="accent4"/>
                </a:solidFill>
              </a:defRPr>
            </a:lvl1pPr>
          </a:lstStyle>
          <a:p>
            <a:r>
              <a:rPr lang="en-US" smtClean="0"/>
              <a:t>Click to edit Master title style</a:t>
            </a:r>
            <a:endParaRPr lang="en-US" dirty="0"/>
          </a:p>
        </p:txBody>
      </p:sp>
      <p:sp>
        <p:nvSpPr>
          <p:cNvPr id="6" name="Text Placeholder 8"/>
          <p:cNvSpPr>
            <a:spLocks noGrp="1"/>
          </p:cNvSpPr>
          <p:nvPr>
            <p:ph type="body" sz="quarter" idx="10" hasCustomPrompt="1"/>
          </p:nvPr>
        </p:nvSpPr>
        <p:spPr>
          <a:xfrm>
            <a:off x="4572001" y="4876801"/>
            <a:ext cx="4392613" cy="1447800"/>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Name</a:t>
            </a:r>
            <a:br>
              <a:rPr lang="en-US" dirty="0" smtClean="0"/>
            </a:br>
            <a:r>
              <a:rPr lang="en-US" dirty="0" smtClean="0"/>
              <a:t>Title</a:t>
            </a:r>
            <a:br>
              <a:rPr lang="en-US" dirty="0" smtClean="0"/>
            </a:br>
            <a:r>
              <a:rPr lang="en-US" dirty="0" smtClean="0"/>
              <a:t>Date</a:t>
            </a:r>
          </a:p>
        </p:txBody>
      </p:sp>
      <p:sp>
        <p:nvSpPr>
          <p:cNvPr id="7" name="Content Placeholder 2"/>
          <p:cNvSpPr>
            <a:spLocks noGrp="1"/>
          </p:cNvSpPr>
          <p:nvPr>
            <p:ph idx="1" hasCustomPrompt="1"/>
          </p:nvPr>
        </p:nvSpPr>
        <p:spPr>
          <a:xfrm>
            <a:off x="431800" y="3980544"/>
            <a:ext cx="6696110" cy="822310"/>
          </a:xfrm>
        </p:spPr>
        <p:txBody>
          <a:bodyPr>
            <a:normAutofit/>
          </a:bodyPr>
          <a:lstStyle>
            <a:lvl1pPr marL="0" indent="0">
              <a:buNone/>
              <a:defRPr sz="2400" baseline="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sub title</a:t>
            </a:r>
          </a:p>
        </p:txBody>
      </p:sp>
    </p:spTree>
  </p:cSld>
  <p:clrMapOvr>
    <a:masterClrMapping/>
  </p:clrMapOvr>
  <p:transition xmlns:p14="http://schemas.microsoft.com/office/powerpoint/2010/mai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SerialsSolutions Content Back">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FontTx/>
              <a:buBlip>
                <a:blip r:embed="rId3"/>
              </a:buBlip>
              <a:defRPr/>
            </a:lvl1pPr>
            <a:lvl2pPr>
              <a:buFontTx/>
              <a:buBlip>
                <a:blip r:embed="rId4"/>
              </a:buBlip>
              <a:defRPr/>
            </a:lvl2pPr>
            <a:lvl3pPr>
              <a:buFontTx/>
              <a:buBlip>
                <a:blip r:embed="rId5"/>
              </a:buBlip>
              <a:defRPr/>
            </a:lvl3pPr>
            <a:lvl4pPr>
              <a:buFontTx/>
              <a:buBlip>
                <a:blip r:embed="rId6"/>
              </a:buBlip>
              <a:defRPr/>
            </a:lvl4pPr>
            <a:lvl5pPr>
              <a:buFontTx/>
              <a:buBlip>
                <a:blip r:embed="rId6"/>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42B66E-7CB9-40F8-9FF1-BFC25EF6F17F}" type="datetimeFigureOut">
              <a:rPr lang="en-US" smtClean="0"/>
              <a:pPr/>
              <a:t>9/11/13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99C643-644B-4829-89B2-EE895AD4620C}" type="slidenum">
              <a:rPr lang="en-US" smtClean="0"/>
              <a:pPr/>
              <a:t>‹#›</a:t>
            </a:fld>
            <a:endParaRPr lang="en-US" dirty="0"/>
          </a:p>
        </p:txBody>
      </p:sp>
    </p:spTree>
  </p:cSld>
  <p:clrMapOvr>
    <a:masterClrMapping/>
  </p:clrMapOvr>
  <p:transition xmlns:p14="http://schemas.microsoft.com/office/powerpoint/2010/mai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SerialsSolutions Content Back">
    <p:bg>
      <p:bgPr>
        <a:solidFill>
          <a:schemeClr val="accent4"/>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44000" cy="1055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p>
        </p:txBody>
      </p:sp>
      <p:sp>
        <p:nvSpPr>
          <p:cNvPr id="2" name="Title 1"/>
          <p:cNvSpPr>
            <a:spLocks noGrp="1"/>
          </p:cNvSpPr>
          <p:nvPr>
            <p:ph type="title"/>
          </p:nvPr>
        </p:nvSpPr>
        <p:spPr/>
        <p:txBody>
          <a:bodyPr/>
          <a:lstStyle>
            <a:lvl1pPr>
              <a:defRPr>
                <a:solidFill>
                  <a:schemeClr val="accent4"/>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42B66E-7CB9-40F8-9FF1-BFC25EF6F17F}" type="datetimeFigureOut">
              <a:rPr lang="en-US" smtClean="0"/>
              <a:pPr/>
              <a:t>9/11/13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99C643-644B-4829-89B2-EE895AD4620C}" type="slidenum">
              <a:rPr lang="en-US" smtClean="0"/>
              <a:pPr/>
              <a:t>‹#›</a:t>
            </a:fld>
            <a:endParaRPr lang="en-US" dirty="0"/>
          </a:p>
        </p:txBody>
      </p:sp>
    </p:spTree>
  </p:cSld>
  <p:clrMapOvr>
    <a:masterClrMapping/>
  </p:clrMapOvr>
  <p:transition xmlns:p14="http://schemas.microsoft.com/office/powerpoint/2010/mai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Knowledge Works Title">
    <p:bg>
      <p:bgPr>
        <a:solidFill>
          <a:schemeClr val="accent2"/>
        </a:solidFill>
        <a:effectLst/>
      </p:bgPr>
    </p:bg>
    <p:spTree>
      <p:nvGrpSpPr>
        <p:cNvPr id="1" name=""/>
        <p:cNvGrpSpPr/>
        <p:nvPr/>
      </p:nvGrpSpPr>
      <p:grpSpPr>
        <a:xfrm>
          <a:off x="0" y="0"/>
          <a:ext cx="0" cy="0"/>
          <a:chOff x="0" y="0"/>
          <a:chExt cx="0" cy="0"/>
        </a:xfrm>
      </p:grpSpPr>
      <p:pic>
        <p:nvPicPr>
          <p:cNvPr id="13" name="Picture 12" descr="KW_logo_BW.png"/>
          <p:cNvPicPr>
            <a:picLocks noChangeAspect="1"/>
          </p:cNvPicPr>
          <p:nvPr userDrawn="1"/>
        </p:nvPicPr>
        <p:blipFill>
          <a:blip r:embed="rId2" cstate="print"/>
          <a:stretch>
            <a:fillRect/>
          </a:stretch>
        </p:blipFill>
        <p:spPr>
          <a:xfrm>
            <a:off x="279660" y="2680667"/>
            <a:ext cx="6257925" cy="1724025"/>
          </a:xfrm>
          <a:prstGeom prst="rect">
            <a:avLst/>
          </a:prstGeom>
        </p:spPr>
      </p:pic>
    </p:spTree>
  </p:cSld>
  <p:clrMapOvr>
    <a:masterClrMapping/>
  </p:clrMapOvr>
  <p:transition xmlns:p14="http://schemas.microsoft.com/office/powerpoint/2010/mai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KnowledgeWorks_Agenda">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44000" cy="1055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p>
        </p:txBody>
      </p:sp>
      <p:sp>
        <p:nvSpPr>
          <p:cNvPr id="2" name="Title 1"/>
          <p:cNvSpPr>
            <a:spLocks noGrp="1"/>
          </p:cNvSpPr>
          <p:nvPr>
            <p:ph type="title"/>
          </p:nvPr>
        </p:nvSpPr>
        <p:spPr/>
        <p:txBody>
          <a:bodyPr/>
          <a:lstStyle>
            <a:lvl1pPr>
              <a:defRPr>
                <a:solidFill>
                  <a:schemeClr val="accent2"/>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42B66E-7CB9-40F8-9FF1-BFC25EF6F17F}" type="datetimeFigureOut">
              <a:rPr lang="en-US" smtClean="0"/>
              <a:pPr/>
              <a:t>9/11/13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99C643-644B-4829-89B2-EE895AD4620C}" type="slidenum">
              <a:rPr lang="en-US" smtClean="0"/>
              <a:pPr/>
              <a:t>‹#›</a:t>
            </a:fld>
            <a:endParaRPr lang="en-US" dirty="0"/>
          </a:p>
        </p:txBody>
      </p:sp>
    </p:spTree>
  </p:cSld>
  <p:clrMapOvr>
    <a:masterClrMapping/>
  </p:clrMapOvr>
  <p:transition xmlns:p14="http://schemas.microsoft.com/office/powerpoint/2010/mai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Knowledge Works Section">
    <p:bg>
      <p:bgPr>
        <a:solidFill>
          <a:schemeClr val="accent2"/>
        </a:solidFill>
        <a:effectLst/>
      </p:bgPr>
    </p:bg>
    <p:spTree>
      <p:nvGrpSpPr>
        <p:cNvPr id="1" name=""/>
        <p:cNvGrpSpPr/>
        <p:nvPr/>
      </p:nvGrpSpPr>
      <p:grpSpPr>
        <a:xfrm>
          <a:off x="0" y="0"/>
          <a:ext cx="0" cy="0"/>
          <a:chOff x="0" y="0"/>
          <a:chExt cx="0" cy="0"/>
        </a:xfrm>
      </p:grpSpPr>
      <p:sp>
        <p:nvSpPr>
          <p:cNvPr id="1032" name="Freeform 8"/>
          <p:cNvSpPr>
            <a:spLocks noChangeAspect="1"/>
          </p:cNvSpPr>
          <p:nvPr userDrawn="1"/>
        </p:nvSpPr>
        <p:spPr bwMode="auto">
          <a:xfrm>
            <a:off x="-66674" y="2041506"/>
            <a:ext cx="9046527" cy="2763078"/>
          </a:xfrm>
          <a:custGeom>
            <a:avLst/>
            <a:gdLst>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0 w 1010"/>
              <a:gd name="connsiteY8" fmla="*/ 187 h 210"/>
              <a:gd name="connsiteX9" fmla="*/ 24 w 1010"/>
              <a:gd name="connsiteY9" fmla="*/ 210 h 210"/>
              <a:gd name="connsiteX10" fmla="*/ 935 w 1010"/>
              <a:gd name="connsiteY10" fmla="*/ 210 h 210"/>
              <a:gd name="connsiteX11" fmla="*/ 958 w 1010"/>
              <a:gd name="connsiteY11" fmla="*/ 187 h 210"/>
              <a:gd name="connsiteX12" fmla="*/ 958 w 1010"/>
              <a:gd name="connsiteY12" fmla="*/ 156 h 210"/>
              <a:gd name="connsiteX13" fmla="*/ 959 w 1010"/>
              <a:gd name="connsiteY13" fmla="*/ 156 h 210"/>
              <a:gd name="connsiteX14" fmla="*/ 1010 w 1010"/>
              <a:gd name="connsiteY14" fmla="*/ 105 h 210"/>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0 w 1010"/>
              <a:gd name="connsiteY8" fmla="*/ 187 h 210"/>
              <a:gd name="connsiteX9" fmla="*/ 24 w 1010"/>
              <a:gd name="connsiteY9" fmla="*/ 210 h 210"/>
              <a:gd name="connsiteX10" fmla="*/ 323 w 1010"/>
              <a:gd name="connsiteY10" fmla="*/ 209 h 210"/>
              <a:gd name="connsiteX11" fmla="*/ 935 w 1010"/>
              <a:gd name="connsiteY11" fmla="*/ 210 h 210"/>
              <a:gd name="connsiteX12" fmla="*/ 958 w 1010"/>
              <a:gd name="connsiteY12" fmla="*/ 187 h 210"/>
              <a:gd name="connsiteX13" fmla="*/ 958 w 1010"/>
              <a:gd name="connsiteY13" fmla="*/ 156 h 210"/>
              <a:gd name="connsiteX14" fmla="*/ 959 w 1010"/>
              <a:gd name="connsiteY14" fmla="*/ 156 h 210"/>
              <a:gd name="connsiteX15" fmla="*/ 1010 w 1010"/>
              <a:gd name="connsiteY15" fmla="*/ 105 h 210"/>
              <a:gd name="connsiteX0" fmla="*/ 1010 w 1010"/>
              <a:gd name="connsiteY0" fmla="*/ 105 h 218"/>
              <a:gd name="connsiteX1" fmla="*/ 959 w 1010"/>
              <a:gd name="connsiteY1" fmla="*/ 54 h 218"/>
              <a:gd name="connsiteX2" fmla="*/ 958 w 1010"/>
              <a:gd name="connsiteY2" fmla="*/ 54 h 218"/>
              <a:gd name="connsiteX3" fmla="*/ 958 w 1010"/>
              <a:gd name="connsiteY3" fmla="*/ 23 h 218"/>
              <a:gd name="connsiteX4" fmla="*/ 935 w 1010"/>
              <a:gd name="connsiteY4" fmla="*/ 0 h 218"/>
              <a:gd name="connsiteX5" fmla="*/ 322 w 1010"/>
              <a:gd name="connsiteY5" fmla="*/ 0 h 218"/>
              <a:gd name="connsiteX6" fmla="*/ 24 w 1010"/>
              <a:gd name="connsiteY6" fmla="*/ 0 h 218"/>
              <a:gd name="connsiteX7" fmla="*/ 0 w 1010"/>
              <a:gd name="connsiteY7" fmla="*/ 23 h 218"/>
              <a:gd name="connsiteX8" fmla="*/ 0 w 1010"/>
              <a:gd name="connsiteY8" fmla="*/ 187 h 218"/>
              <a:gd name="connsiteX9" fmla="*/ 323 w 1010"/>
              <a:gd name="connsiteY9" fmla="*/ 209 h 218"/>
              <a:gd name="connsiteX10" fmla="*/ 935 w 1010"/>
              <a:gd name="connsiteY10" fmla="*/ 210 h 218"/>
              <a:gd name="connsiteX11" fmla="*/ 958 w 1010"/>
              <a:gd name="connsiteY11" fmla="*/ 187 h 218"/>
              <a:gd name="connsiteX12" fmla="*/ 958 w 1010"/>
              <a:gd name="connsiteY12" fmla="*/ 156 h 218"/>
              <a:gd name="connsiteX13" fmla="*/ 959 w 1010"/>
              <a:gd name="connsiteY13" fmla="*/ 156 h 218"/>
              <a:gd name="connsiteX14" fmla="*/ 1010 w 1010"/>
              <a:gd name="connsiteY14" fmla="*/ 105 h 218"/>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323 w 1010"/>
              <a:gd name="connsiteY8" fmla="*/ 209 h 210"/>
              <a:gd name="connsiteX9" fmla="*/ 935 w 1010"/>
              <a:gd name="connsiteY9" fmla="*/ 210 h 210"/>
              <a:gd name="connsiteX10" fmla="*/ 958 w 1010"/>
              <a:gd name="connsiteY10" fmla="*/ 187 h 210"/>
              <a:gd name="connsiteX11" fmla="*/ 958 w 1010"/>
              <a:gd name="connsiteY11" fmla="*/ 156 h 210"/>
              <a:gd name="connsiteX12" fmla="*/ 959 w 1010"/>
              <a:gd name="connsiteY12" fmla="*/ 156 h 210"/>
              <a:gd name="connsiteX13" fmla="*/ 1010 w 1010"/>
              <a:gd name="connsiteY13" fmla="*/ 105 h 210"/>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0 w 1010"/>
              <a:gd name="connsiteY6" fmla="*/ 23 h 210"/>
              <a:gd name="connsiteX7" fmla="*/ 323 w 1010"/>
              <a:gd name="connsiteY7" fmla="*/ 209 h 210"/>
              <a:gd name="connsiteX8" fmla="*/ 935 w 1010"/>
              <a:gd name="connsiteY8" fmla="*/ 210 h 210"/>
              <a:gd name="connsiteX9" fmla="*/ 958 w 1010"/>
              <a:gd name="connsiteY9" fmla="*/ 187 h 210"/>
              <a:gd name="connsiteX10" fmla="*/ 958 w 1010"/>
              <a:gd name="connsiteY10" fmla="*/ 156 h 210"/>
              <a:gd name="connsiteX11" fmla="*/ 959 w 1010"/>
              <a:gd name="connsiteY11" fmla="*/ 156 h 210"/>
              <a:gd name="connsiteX12" fmla="*/ 1010 w 1010"/>
              <a:gd name="connsiteY12" fmla="*/ 105 h 210"/>
              <a:gd name="connsiteX0" fmla="*/ 688 w 688"/>
              <a:gd name="connsiteY0" fmla="*/ 105 h 210"/>
              <a:gd name="connsiteX1" fmla="*/ 637 w 688"/>
              <a:gd name="connsiteY1" fmla="*/ 54 h 210"/>
              <a:gd name="connsiteX2" fmla="*/ 636 w 688"/>
              <a:gd name="connsiteY2" fmla="*/ 54 h 210"/>
              <a:gd name="connsiteX3" fmla="*/ 636 w 688"/>
              <a:gd name="connsiteY3" fmla="*/ 23 h 210"/>
              <a:gd name="connsiteX4" fmla="*/ 613 w 688"/>
              <a:gd name="connsiteY4" fmla="*/ 0 h 210"/>
              <a:gd name="connsiteX5" fmla="*/ 0 w 688"/>
              <a:gd name="connsiteY5" fmla="*/ 0 h 210"/>
              <a:gd name="connsiteX6" fmla="*/ 1 w 688"/>
              <a:gd name="connsiteY6" fmla="*/ 209 h 210"/>
              <a:gd name="connsiteX7" fmla="*/ 613 w 688"/>
              <a:gd name="connsiteY7" fmla="*/ 210 h 210"/>
              <a:gd name="connsiteX8" fmla="*/ 636 w 688"/>
              <a:gd name="connsiteY8" fmla="*/ 187 h 210"/>
              <a:gd name="connsiteX9" fmla="*/ 636 w 688"/>
              <a:gd name="connsiteY9" fmla="*/ 156 h 210"/>
              <a:gd name="connsiteX10" fmla="*/ 637 w 688"/>
              <a:gd name="connsiteY10" fmla="*/ 156 h 210"/>
              <a:gd name="connsiteX11" fmla="*/ 688 w 688"/>
              <a:gd name="connsiteY11" fmla="*/ 105 h 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8" h="210">
                <a:moveTo>
                  <a:pt x="688" y="105"/>
                </a:moveTo>
                <a:lnTo>
                  <a:pt x="637" y="54"/>
                </a:lnTo>
                <a:lnTo>
                  <a:pt x="636" y="54"/>
                </a:lnTo>
                <a:lnTo>
                  <a:pt x="636" y="23"/>
                </a:lnTo>
                <a:cubicBezTo>
                  <a:pt x="636" y="10"/>
                  <a:pt x="626" y="0"/>
                  <a:pt x="613" y="0"/>
                </a:cubicBezTo>
                <a:lnTo>
                  <a:pt x="0" y="0"/>
                </a:lnTo>
                <a:cubicBezTo>
                  <a:pt x="0" y="70"/>
                  <a:pt x="1" y="139"/>
                  <a:pt x="1" y="209"/>
                </a:cubicBezTo>
                <a:lnTo>
                  <a:pt x="613" y="210"/>
                </a:lnTo>
                <a:cubicBezTo>
                  <a:pt x="626" y="210"/>
                  <a:pt x="636" y="200"/>
                  <a:pt x="636" y="187"/>
                </a:cubicBezTo>
                <a:lnTo>
                  <a:pt x="636" y="156"/>
                </a:lnTo>
                <a:lnTo>
                  <a:pt x="637" y="156"/>
                </a:lnTo>
                <a:lnTo>
                  <a:pt x="688" y="105"/>
                </a:lnTo>
                <a:close/>
              </a:path>
            </a:pathLst>
          </a:custGeom>
          <a:solidFill>
            <a:schemeClr val="bg1"/>
          </a:solidFill>
          <a:ln w="9525">
            <a:noFill/>
            <a:round/>
            <a:headEnd/>
            <a:tailEnd/>
          </a:ln>
        </p:spPr>
        <p:txBody>
          <a:bodyPr vert="horz" wrap="square" lIns="91435" tIns="45718" rIns="91435" bIns="45718" numCol="1" anchor="t" anchorCtr="0" compatLnSpc="1">
            <a:prstTxWarp prst="textNoShape">
              <a:avLst/>
            </a:prstTxWarp>
          </a:bodyPr>
          <a:lstStyle/>
          <a:p>
            <a:r>
              <a:rPr lang="en-US" smtClean="0"/>
              <a:t> </a:t>
            </a:r>
            <a:endParaRPr lang="en-US" dirty="0"/>
          </a:p>
        </p:txBody>
      </p:sp>
      <p:sp>
        <p:nvSpPr>
          <p:cNvPr id="10" name="Title 1"/>
          <p:cNvSpPr>
            <a:spLocks noGrp="1"/>
          </p:cNvSpPr>
          <p:nvPr>
            <p:ph type="title"/>
          </p:nvPr>
        </p:nvSpPr>
        <p:spPr>
          <a:xfrm>
            <a:off x="431800" y="2857500"/>
            <a:ext cx="8026400" cy="1143000"/>
          </a:xfrm>
        </p:spPr>
        <p:txBody>
          <a:bodyPr anchor="ctr">
            <a:noAutofit/>
          </a:bodyPr>
          <a:lstStyle>
            <a:lvl1pPr>
              <a:defRPr sz="4000">
                <a:solidFill>
                  <a:schemeClr val="accent2"/>
                </a:solidFill>
              </a:defRPr>
            </a:lvl1pPr>
          </a:lstStyle>
          <a:p>
            <a:r>
              <a:rPr lang="en-US" smtClean="0"/>
              <a:t>Click to edit Master title style</a:t>
            </a:r>
            <a:endParaRPr lang="en-US" dirty="0"/>
          </a:p>
        </p:txBody>
      </p:sp>
      <p:sp>
        <p:nvSpPr>
          <p:cNvPr id="6" name="Text Placeholder 8"/>
          <p:cNvSpPr>
            <a:spLocks noGrp="1"/>
          </p:cNvSpPr>
          <p:nvPr>
            <p:ph type="body" sz="quarter" idx="10" hasCustomPrompt="1"/>
          </p:nvPr>
        </p:nvSpPr>
        <p:spPr>
          <a:xfrm>
            <a:off x="4572001" y="4876801"/>
            <a:ext cx="4392613" cy="1447800"/>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Name</a:t>
            </a:r>
            <a:br>
              <a:rPr lang="en-US" dirty="0" smtClean="0"/>
            </a:br>
            <a:r>
              <a:rPr lang="en-US" dirty="0" smtClean="0"/>
              <a:t>Title</a:t>
            </a:r>
            <a:br>
              <a:rPr lang="en-US" dirty="0" smtClean="0"/>
            </a:br>
            <a:r>
              <a:rPr lang="en-US" dirty="0" smtClean="0"/>
              <a:t>Date</a:t>
            </a:r>
          </a:p>
        </p:txBody>
      </p:sp>
      <p:sp>
        <p:nvSpPr>
          <p:cNvPr id="7" name="Content Placeholder 2"/>
          <p:cNvSpPr>
            <a:spLocks noGrp="1"/>
          </p:cNvSpPr>
          <p:nvPr>
            <p:ph idx="1" hasCustomPrompt="1"/>
          </p:nvPr>
        </p:nvSpPr>
        <p:spPr>
          <a:xfrm>
            <a:off x="431800" y="3980544"/>
            <a:ext cx="6696110" cy="822310"/>
          </a:xfrm>
        </p:spPr>
        <p:txBody>
          <a:bodyPr>
            <a:normAutofit/>
          </a:bodyPr>
          <a:lstStyle>
            <a:lvl1pPr marL="0" indent="0">
              <a:buNone/>
              <a:defRPr sz="2400" baseline="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sub title</a:t>
            </a:r>
          </a:p>
        </p:txBody>
      </p:sp>
    </p:spTree>
  </p:cSld>
  <p:clrMapOvr>
    <a:masterClrMapping/>
  </p:clrMapOvr>
  <p:transition xmlns:p14="http://schemas.microsoft.com/office/powerpoint/2010/mai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Knowledge Works Content Bac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Tx/>
              <a:buBlip>
                <a:blip r:embed="rId3"/>
              </a:buBlip>
              <a:defRPr/>
            </a:lvl1pPr>
            <a:lvl2pPr>
              <a:buFontTx/>
              <a:buBlip>
                <a:blip r:embed="rId4"/>
              </a:buBlip>
              <a:defRPr/>
            </a:lvl2pPr>
            <a:lvl3pPr>
              <a:buFontTx/>
              <a:buBlip>
                <a:blip r:embed="rId5"/>
              </a:buBlip>
              <a:defRPr/>
            </a:lvl3pPr>
            <a:lvl4pPr>
              <a:buFontTx/>
              <a:buBlip>
                <a:blip r:embed="rId6"/>
              </a:buBlip>
              <a:defRPr/>
            </a:lvl4pPr>
            <a:lvl5pPr>
              <a:buFontTx/>
              <a:buBlip>
                <a:blip r:embed="rId6"/>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42B66E-7CB9-40F8-9FF1-BFC25EF6F17F}" type="datetimeFigureOut">
              <a:rPr lang="en-US" smtClean="0"/>
              <a:pPr/>
              <a:t>9/11/13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99C643-644B-4829-89B2-EE895AD4620C}" type="slidenum">
              <a:rPr lang="en-US" smtClean="0"/>
              <a:pPr/>
              <a:t>‹#›</a:t>
            </a:fld>
            <a:endParaRPr lang="en-US" dirty="0"/>
          </a:p>
        </p:txBody>
      </p:sp>
    </p:spTree>
  </p:cSld>
  <p:clrMapOvr>
    <a:masterClrMapping/>
  </p:clrMapOvr>
  <p:transition xmlns:p14="http://schemas.microsoft.com/office/powerpoint/2010/mai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60 Title">
    <p:bg>
      <p:bgPr>
        <a:solidFill>
          <a:schemeClr val="bg2"/>
        </a:solidFill>
        <a:effectLst/>
      </p:bgPr>
    </p:bg>
    <p:spTree>
      <p:nvGrpSpPr>
        <p:cNvPr id="1" name=""/>
        <p:cNvGrpSpPr/>
        <p:nvPr/>
      </p:nvGrpSpPr>
      <p:grpSpPr>
        <a:xfrm>
          <a:off x="0" y="0"/>
          <a:ext cx="0" cy="0"/>
          <a:chOff x="0" y="0"/>
          <a:chExt cx="0" cy="0"/>
        </a:xfrm>
      </p:grpSpPr>
      <p:pic>
        <p:nvPicPr>
          <p:cNvPr id="2" name="Picture 1" descr="360_logo.png"/>
          <p:cNvPicPr>
            <a:picLocks noChangeAspect="1"/>
          </p:cNvPicPr>
          <p:nvPr userDrawn="1"/>
        </p:nvPicPr>
        <p:blipFill>
          <a:blip r:embed="rId2" cstate="print">
            <a:lum bright="100000"/>
          </a:blip>
          <a:stretch>
            <a:fillRect/>
          </a:stretch>
        </p:blipFill>
        <p:spPr>
          <a:xfrm>
            <a:off x="247273" y="2802246"/>
            <a:ext cx="5943600" cy="1343025"/>
          </a:xfrm>
          <a:prstGeom prst="rect">
            <a:avLst/>
          </a:prstGeom>
        </p:spPr>
      </p:pic>
    </p:spTree>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endParaRPr lang="en-US" noProof="0" smtClean="0">
              <a:sym typeface="Arial"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D6A606DE-ECAA-9841-A355-A5F9589114E1}" type="slidenum">
              <a:rPr lang="en-US"/>
              <a:pPr>
                <a:defRPr/>
              </a:pPr>
              <a:t>‹#›</a:t>
            </a:fld>
            <a:endParaRPr lang="en-US"/>
          </a:p>
        </p:txBody>
      </p:sp>
    </p:spTree>
  </p:cSld>
  <p:clrMapOvr>
    <a:masterClrMapping/>
  </p:clrMapOvr>
  <p:transition xmlns:p14="http://schemas.microsoft.com/office/powerpoint/2010/mai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360 Section">
    <p:bg>
      <p:bgPr>
        <a:solidFill>
          <a:schemeClr val="bg2"/>
        </a:solidFill>
        <a:effectLst/>
      </p:bgPr>
    </p:bg>
    <p:spTree>
      <p:nvGrpSpPr>
        <p:cNvPr id="1" name=""/>
        <p:cNvGrpSpPr/>
        <p:nvPr/>
      </p:nvGrpSpPr>
      <p:grpSpPr>
        <a:xfrm>
          <a:off x="0" y="0"/>
          <a:ext cx="0" cy="0"/>
          <a:chOff x="0" y="0"/>
          <a:chExt cx="0" cy="0"/>
        </a:xfrm>
      </p:grpSpPr>
      <p:sp>
        <p:nvSpPr>
          <p:cNvPr id="5" name="Freeform 8"/>
          <p:cNvSpPr>
            <a:spLocks noChangeAspect="1"/>
          </p:cNvSpPr>
          <p:nvPr userDrawn="1"/>
        </p:nvSpPr>
        <p:spPr bwMode="auto">
          <a:xfrm>
            <a:off x="-66674" y="2041506"/>
            <a:ext cx="9046527" cy="2763078"/>
          </a:xfrm>
          <a:custGeom>
            <a:avLst/>
            <a:gdLst>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0 w 1010"/>
              <a:gd name="connsiteY8" fmla="*/ 187 h 210"/>
              <a:gd name="connsiteX9" fmla="*/ 24 w 1010"/>
              <a:gd name="connsiteY9" fmla="*/ 210 h 210"/>
              <a:gd name="connsiteX10" fmla="*/ 935 w 1010"/>
              <a:gd name="connsiteY10" fmla="*/ 210 h 210"/>
              <a:gd name="connsiteX11" fmla="*/ 958 w 1010"/>
              <a:gd name="connsiteY11" fmla="*/ 187 h 210"/>
              <a:gd name="connsiteX12" fmla="*/ 958 w 1010"/>
              <a:gd name="connsiteY12" fmla="*/ 156 h 210"/>
              <a:gd name="connsiteX13" fmla="*/ 959 w 1010"/>
              <a:gd name="connsiteY13" fmla="*/ 156 h 210"/>
              <a:gd name="connsiteX14" fmla="*/ 1010 w 1010"/>
              <a:gd name="connsiteY14" fmla="*/ 105 h 210"/>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0 w 1010"/>
              <a:gd name="connsiteY8" fmla="*/ 187 h 210"/>
              <a:gd name="connsiteX9" fmla="*/ 24 w 1010"/>
              <a:gd name="connsiteY9" fmla="*/ 210 h 210"/>
              <a:gd name="connsiteX10" fmla="*/ 323 w 1010"/>
              <a:gd name="connsiteY10" fmla="*/ 209 h 210"/>
              <a:gd name="connsiteX11" fmla="*/ 935 w 1010"/>
              <a:gd name="connsiteY11" fmla="*/ 210 h 210"/>
              <a:gd name="connsiteX12" fmla="*/ 958 w 1010"/>
              <a:gd name="connsiteY12" fmla="*/ 187 h 210"/>
              <a:gd name="connsiteX13" fmla="*/ 958 w 1010"/>
              <a:gd name="connsiteY13" fmla="*/ 156 h 210"/>
              <a:gd name="connsiteX14" fmla="*/ 959 w 1010"/>
              <a:gd name="connsiteY14" fmla="*/ 156 h 210"/>
              <a:gd name="connsiteX15" fmla="*/ 1010 w 1010"/>
              <a:gd name="connsiteY15" fmla="*/ 105 h 210"/>
              <a:gd name="connsiteX0" fmla="*/ 1010 w 1010"/>
              <a:gd name="connsiteY0" fmla="*/ 105 h 218"/>
              <a:gd name="connsiteX1" fmla="*/ 959 w 1010"/>
              <a:gd name="connsiteY1" fmla="*/ 54 h 218"/>
              <a:gd name="connsiteX2" fmla="*/ 958 w 1010"/>
              <a:gd name="connsiteY2" fmla="*/ 54 h 218"/>
              <a:gd name="connsiteX3" fmla="*/ 958 w 1010"/>
              <a:gd name="connsiteY3" fmla="*/ 23 h 218"/>
              <a:gd name="connsiteX4" fmla="*/ 935 w 1010"/>
              <a:gd name="connsiteY4" fmla="*/ 0 h 218"/>
              <a:gd name="connsiteX5" fmla="*/ 322 w 1010"/>
              <a:gd name="connsiteY5" fmla="*/ 0 h 218"/>
              <a:gd name="connsiteX6" fmla="*/ 24 w 1010"/>
              <a:gd name="connsiteY6" fmla="*/ 0 h 218"/>
              <a:gd name="connsiteX7" fmla="*/ 0 w 1010"/>
              <a:gd name="connsiteY7" fmla="*/ 23 h 218"/>
              <a:gd name="connsiteX8" fmla="*/ 0 w 1010"/>
              <a:gd name="connsiteY8" fmla="*/ 187 h 218"/>
              <a:gd name="connsiteX9" fmla="*/ 323 w 1010"/>
              <a:gd name="connsiteY9" fmla="*/ 209 h 218"/>
              <a:gd name="connsiteX10" fmla="*/ 935 w 1010"/>
              <a:gd name="connsiteY10" fmla="*/ 210 h 218"/>
              <a:gd name="connsiteX11" fmla="*/ 958 w 1010"/>
              <a:gd name="connsiteY11" fmla="*/ 187 h 218"/>
              <a:gd name="connsiteX12" fmla="*/ 958 w 1010"/>
              <a:gd name="connsiteY12" fmla="*/ 156 h 218"/>
              <a:gd name="connsiteX13" fmla="*/ 959 w 1010"/>
              <a:gd name="connsiteY13" fmla="*/ 156 h 218"/>
              <a:gd name="connsiteX14" fmla="*/ 1010 w 1010"/>
              <a:gd name="connsiteY14" fmla="*/ 105 h 218"/>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323 w 1010"/>
              <a:gd name="connsiteY8" fmla="*/ 209 h 210"/>
              <a:gd name="connsiteX9" fmla="*/ 935 w 1010"/>
              <a:gd name="connsiteY9" fmla="*/ 210 h 210"/>
              <a:gd name="connsiteX10" fmla="*/ 958 w 1010"/>
              <a:gd name="connsiteY10" fmla="*/ 187 h 210"/>
              <a:gd name="connsiteX11" fmla="*/ 958 w 1010"/>
              <a:gd name="connsiteY11" fmla="*/ 156 h 210"/>
              <a:gd name="connsiteX12" fmla="*/ 959 w 1010"/>
              <a:gd name="connsiteY12" fmla="*/ 156 h 210"/>
              <a:gd name="connsiteX13" fmla="*/ 1010 w 1010"/>
              <a:gd name="connsiteY13" fmla="*/ 105 h 210"/>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0 w 1010"/>
              <a:gd name="connsiteY6" fmla="*/ 23 h 210"/>
              <a:gd name="connsiteX7" fmla="*/ 323 w 1010"/>
              <a:gd name="connsiteY7" fmla="*/ 209 h 210"/>
              <a:gd name="connsiteX8" fmla="*/ 935 w 1010"/>
              <a:gd name="connsiteY8" fmla="*/ 210 h 210"/>
              <a:gd name="connsiteX9" fmla="*/ 958 w 1010"/>
              <a:gd name="connsiteY9" fmla="*/ 187 h 210"/>
              <a:gd name="connsiteX10" fmla="*/ 958 w 1010"/>
              <a:gd name="connsiteY10" fmla="*/ 156 h 210"/>
              <a:gd name="connsiteX11" fmla="*/ 959 w 1010"/>
              <a:gd name="connsiteY11" fmla="*/ 156 h 210"/>
              <a:gd name="connsiteX12" fmla="*/ 1010 w 1010"/>
              <a:gd name="connsiteY12" fmla="*/ 105 h 210"/>
              <a:gd name="connsiteX0" fmla="*/ 688 w 688"/>
              <a:gd name="connsiteY0" fmla="*/ 105 h 210"/>
              <a:gd name="connsiteX1" fmla="*/ 637 w 688"/>
              <a:gd name="connsiteY1" fmla="*/ 54 h 210"/>
              <a:gd name="connsiteX2" fmla="*/ 636 w 688"/>
              <a:gd name="connsiteY2" fmla="*/ 54 h 210"/>
              <a:gd name="connsiteX3" fmla="*/ 636 w 688"/>
              <a:gd name="connsiteY3" fmla="*/ 23 h 210"/>
              <a:gd name="connsiteX4" fmla="*/ 613 w 688"/>
              <a:gd name="connsiteY4" fmla="*/ 0 h 210"/>
              <a:gd name="connsiteX5" fmla="*/ 0 w 688"/>
              <a:gd name="connsiteY5" fmla="*/ 0 h 210"/>
              <a:gd name="connsiteX6" fmla="*/ 1 w 688"/>
              <a:gd name="connsiteY6" fmla="*/ 209 h 210"/>
              <a:gd name="connsiteX7" fmla="*/ 613 w 688"/>
              <a:gd name="connsiteY7" fmla="*/ 210 h 210"/>
              <a:gd name="connsiteX8" fmla="*/ 636 w 688"/>
              <a:gd name="connsiteY8" fmla="*/ 187 h 210"/>
              <a:gd name="connsiteX9" fmla="*/ 636 w 688"/>
              <a:gd name="connsiteY9" fmla="*/ 156 h 210"/>
              <a:gd name="connsiteX10" fmla="*/ 637 w 688"/>
              <a:gd name="connsiteY10" fmla="*/ 156 h 210"/>
              <a:gd name="connsiteX11" fmla="*/ 688 w 688"/>
              <a:gd name="connsiteY11" fmla="*/ 105 h 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8" h="210">
                <a:moveTo>
                  <a:pt x="688" y="105"/>
                </a:moveTo>
                <a:lnTo>
                  <a:pt x="637" y="54"/>
                </a:lnTo>
                <a:lnTo>
                  <a:pt x="636" y="54"/>
                </a:lnTo>
                <a:lnTo>
                  <a:pt x="636" y="23"/>
                </a:lnTo>
                <a:cubicBezTo>
                  <a:pt x="636" y="10"/>
                  <a:pt x="626" y="0"/>
                  <a:pt x="613" y="0"/>
                </a:cubicBezTo>
                <a:lnTo>
                  <a:pt x="0" y="0"/>
                </a:lnTo>
                <a:cubicBezTo>
                  <a:pt x="0" y="70"/>
                  <a:pt x="1" y="139"/>
                  <a:pt x="1" y="209"/>
                </a:cubicBezTo>
                <a:lnTo>
                  <a:pt x="613" y="210"/>
                </a:lnTo>
                <a:cubicBezTo>
                  <a:pt x="626" y="210"/>
                  <a:pt x="636" y="200"/>
                  <a:pt x="636" y="187"/>
                </a:cubicBezTo>
                <a:lnTo>
                  <a:pt x="636" y="156"/>
                </a:lnTo>
                <a:lnTo>
                  <a:pt x="637" y="156"/>
                </a:lnTo>
                <a:lnTo>
                  <a:pt x="688" y="105"/>
                </a:lnTo>
                <a:close/>
              </a:path>
            </a:pathLst>
          </a:custGeom>
          <a:solidFill>
            <a:schemeClr val="bg1"/>
          </a:solidFill>
          <a:ln w="9525">
            <a:noFill/>
            <a:round/>
            <a:headEnd/>
            <a:tailEnd/>
          </a:ln>
        </p:spPr>
        <p:txBody>
          <a:bodyPr vert="horz" wrap="square" lIns="91435" tIns="45718" rIns="91435" bIns="45718" numCol="1" anchor="t" anchorCtr="0" compatLnSpc="1">
            <a:prstTxWarp prst="textNoShape">
              <a:avLst/>
            </a:prstTxWarp>
          </a:bodyPr>
          <a:lstStyle/>
          <a:p>
            <a:r>
              <a:rPr lang="en-US" smtClean="0"/>
              <a:t> </a:t>
            </a:r>
            <a:endParaRPr lang="en-US" dirty="0"/>
          </a:p>
        </p:txBody>
      </p:sp>
      <p:sp>
        <p:nvSpPr>
          <p:cNvPr id="3" name="Title 1"/>
          <p:cNvSpPr>
            <a:spLocks noGrp="1"/>
          </p:cNvSpPr>
          <p:nvPr>
            <p:ph type="title"/>
          </p:nvPr>
        </p:nvSpPr>
        <p:spPr>
          <a:xfrm>
            <a:off x="431799" y="2857500"/>
            <a:ext cx="8028432" cy="1143000"/>
          </a:xfrm>
        </p:spPr>
        <p:txBody>
          <a:bodyPr anchor="ctr">
            <a:noAutofit/>
          </a:bodyPr>
          <a:lstStyle>
            <a:lvl1pPr>
              <a:defRPr sz="4000">
                <a:solidFill>
                  <a:schemeClr val="bg2"/>
                </a:solidFill>
              </a:defRPr>
            </a:lvl1pPr>
          </a:lstStyle>
          <a:p>
            <a:r>
              <a:rPr lang="en-US" smtClean="0"/>
              <a:t>Click to edit Master title style</a:t>
            </a:r>
            <a:endParaRPr lang="en-US" dirty="0"/>
          </a:p>
        </p:txBody>
      </p:sp>
      <p:sp>
        <p:nvSpPr>
          <p:cNvPr id="4" name="Content Placeholder 2"/>
          <p:cNvSpPr>
            <a:spLocks noGrp="1"/>
          </p:cNvSpPr>
          <p:nvPr>
            <p:ph idx="1" hasCustomPrompt="1"/>
          </p:nvPr>
        </p:nvSpPr>
        <p:spPr>
          <a:xfrm>
            <a:off x="431800" y="3980544"/>
            <a:ext cx="6696110" cy="822310"/>
          </a:xfrm>
        </p:spPr>
        <p:txBody>
          <a:bodyPr>
            <a:normAutofit/>
          </a:bodyPr>
          <a:lstStyle>
            <a:lvl1pPr marL="0" indent="0">
              <a:buNone/>
              <a:defRPr sz="2400" baseline="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sub title</a:t>
            </a:r>
          </a:p>
        </p:txBody>
      </p:sp>
      <p:sp>
        <p:nvSpPr>
          <p:cNvPr id="9" name="Text Placeholder 8"/>
          <p:cNvSpPr>
            <a:spLocks noGrp="1"/>
          </p:cNvSpPr>
          <p:nvPr>
            <p:ph type="body" sz="quarter" idx="10" hasCustomPrompt="1"/>
          </p:nvPr>
        </p:nvSpPr>
        <p:spPr>
          <a:xfrm>
            <a:off x="4572001" y="4876801"/>
            <a:ext cx="4392613" cy="1447800"/>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Name</a:t>
            </a:r>
            <a:br>
              <a:rPr lang="en-US" dirty="0" smtClean="0"/>
            </a:br>
            <a:r>
              <a:rPr lang="en-US" dirty="0" smtClean="0"/>
              <a:t>Title</a:t>
            </a:r>
            <a:br>
              <a:rPr lang="en-US" dirty="0" smtClean="0"/>
            </a:br>
            <a:r>
              <a:rPr lang="en-US" dirty="0" smtClean="0"/>
              <a:t>Date</a:t>
            </a:r>
          </a:p>
        </p:txBody>
      </p:sp>
    </p:spTree>
  </p:cSld>
  <p:clrMapOvr>
    <a:masterClrMapping/>
  </p:clrMapOvr>
  <p:transition xmlns:p14="http://schemas.microsoft.com/office/powerpoint/2010/mai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360_Agenda">
    <p:bg>
      <p:bgPr>
        <a:solidFill>
          <a:schemeClr val="bg2"/>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44000" cy="1055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p>
        </p:txBody>
      </p:sp>
      <p:sp>
        <p:nvSpPr>
          <p:cNvPr id="2" name="Title 1"/>
          <p:cNvSpPr>
            <a:spLocks noGrp="1"/>
          </p:cNvSpPr>
          <p:nvPr>
            <p:ph type="title"/>
          </p:nvPr>
        </p:nvSpPr>
        <p:spPr/>
        <p:txBody>
          <a:bodyPr/>
          <a:lstStyle>
            <a:lvl1pPr>
              <a:defRPr>
                <a:solidFill>
                  <a:schemeClr val="bg2"/>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42B66E-7CB9-40F8-9FF1-BFC25EF6F17F}" type="datetimeFigureOut">
              <a:rPr lang="en-US" smtClean="0"/>
              <a:pPr/>
              <a:t>9/11/13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99C643-644B-4829-89B2-EE895AD4620C}" type="slidenum">
              <a:rPr lang="en-US" smtClean="0"/>
              <a:pPr/>
              <a:t>‹#›</a:t>
            </a:fld>
            <a:endParaRPr lang="en-US" dirty="0"/>
          </a:p>
        </p:txBody>
      </p:sp>
    </p:spTree>
  </p:cSld>
  <p:clrMapOvr>
    <a:masterClrMapping/>
  </p:clrMapOvr>
  <p:transition xmlns:p14="http://schemas.microsoft.com/office/powerpoint/2010/mai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360 Content Bac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Tx/>
              <a:buBlip>
                <a:blip r:embed="rId3"/>
              </a:buBlip>
              <a:defRPr/>
            </a:lvl1pPr>
            <a:lvl2pPr>
              <a:buFontTx/>
              <a:buBlip>
                <a:blip r:embed="rId4"/>
              </a:buBlip>
              <a:defRPr/>
            </a:lvl2pPr>
            <a:lvl3pPr>
              <a:buFontTx/>
              <a:buBlip>
                <a:blip r:embed="rId5"/>
              </a:buBlip>
              <a:defRPr/>
            </a:lvl3pPr>
            <a:lvl4pPr>
              <a:buFontTx/>
              <a:buBlip>
                <a:blip r:embed="rId6"/>
              </a:buBlip>
              <a:defRPr/>
            </a:lvl4pPr>
            <a:lvl5pPr>
              <a:buFontTx/>
              <a:buBlip>
                <a:blip r:embed="rId6"/>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42B66E-7CB9-40F8-9FF1-BFC25EF6F17F}" type="datetimeFigureOut">
              <a:rPr lang="en-US" smtClean="0"/>
              <a:pPr/>
              <a:t>9/11/13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99C643-644B-4829-89B2-EE895AD4620C}" type="slidenum">
              <a:rPr lang="en-US" smtClean="0"/>
              <a:pPr/>
              <a:t>‹#›</a:t>
            </a:fld>
            <a:endParaRPr lang="en-US" dirty="0"/>
          </a:p>
        </p:txBody>
      </p:sp>
    </p:spTree>
  </p:cSld>
  <p:clrMapOvr>
    <a:masterClrMapping/>
  </p:clrMapOvr>
  <p:transition xmlns:p14="http://schemas.microsoft.com/office/powerpoint/2010/mai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quaBrowser Title">
    <p:bg>
      <p:bgPr>
        <a:solidFill>
          <a:schemeClr val="tx2"/>
        </a:solidFill>
        <a:effectLst/>
      </p:bgPr>
    </p:bg>
    <p:spTree>
      <p:nvGrpSpPr>
        <p:cNvPr id="1" name=""/>
        <p:cNvGrpSpPr/>
        <p:nvPr/>
      </p:nvGrpSpPr>
      <p:grpSpPr>
        <a:xfrm>
          <a:off x="0" y="0"/>
          <a:ext cx="0" cy="0"/>
          <a:chOff x="0" y="0"/>
          <a:chExt cx="0" cy="0"/>
        </a:xfrm>
      </p:grpSpPr>
      <p:pic>
        <p:nvPicPr>
          <p:cNvPr id="2" name="Picture 1" descr="AquaBrowser_logo.png"/>
          <p:cNvPicPr>
            <a:picLocks noChangeAspect="1"/>
          </p:cNvPicPr>
          <p:nvPr userDrawn="1"/>
        </p:nvPicPr>
        <p:blipFill>
          <a:blip r:embed="rId2" cstate="print">
            <a:lum bright="100000"/>
          </a:blip>
          <a:stretch>
            <a:fillRect/>
          </a:stretch>
        </p:blipFill>
        <p:spPr>
          <a:xfrm>
            <a:off x="226954" y="3120703"/>
            <a:ext cx="6391275" cy="571500"/>
          </a:xfrm>
          <a:prstGeom prst="rect">
            <a:avLst/>
          </a:prstGeom>
        </p:spPr>
      </p:pic>
    </p:spTree>
  </p:cSld>
  <p:clrMapOvr>
    <a:masterClrMapping/>
  </p:clrMapOvr>
  <p:transition xmlns:p14="http://schemas.microsoft.com/office/powerpoint/2010/mai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AquaBrowser Section">
    <p:bg>
      <p:bgPr>
        <a:solidFill>
          <a:schemeClr val="tx2"/>
        </a:solidFill>
        <a:effectLst/>
      </p:bgPr>
    </p:bg>
    <p:spTree>
      <p:nvGrpSpPr>
        <p:cNvPr id="1" name=""/>
        <p:cNvGrpSpPr/>
        <p:nvPr/>
      </p:nvGrpSpPr>
      <p:grpSpPr>
        <a:xfrm>
          <a:off x="0" y="0"/>
          <a:ext cx="0" cy="0"/>
          <a:chOff x="0" y="0"/>
          <a:chExt cx="0" cy="0"/>
        </a:xfrm>
      </p:grpSpPr>
      <p:sp>
        <p:nvSpPr>
          <p:cNvPr id="5" name="Freeform 8"/>
          <p:cNvSpPr>
            <a:spLocks noChangeAspect="1"/>
          </p:cNvSpPr>
          <p:nvPr userDrawn="1"/>
        </p:nvSpPr>
        <p:spPr bwMode="auto">
          <a:xfrm>
            <a:off x="-66674" y="2041506"/>
            <a:ext cx="9046527" cy="2763078"/>
          </a:xfrm>
          <a:custGeom>
            <a:avLst/>
            <a:gdLst>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0 w 1010"/>
              <a:gd name="connsiteY8" fmla="*/ 187 h 210"/>
              <a:gd name="connsiteX9" fmla="*/ 24 w 1010"/>
              <a:gd name="connsiteY9" fmla="*/ 210 h 210"/>
              <a:gd name="connsiteX10" fmla="*/ 935 w 1010"/>
              <a:gd name="connsiteY10" fmla="*/ 210 h 210"/>
              <a:gd name="connsiteX11" fmla="*/ 958 w 1010"/>
              <a:gd name="connsiteY11" fmla="*/ 187 h 210"/>
              <a:gd name="connsiteX12" fmla="*/ 958 w 1010"/>
              <a:gd name="connsiteY12" fmla="*/ 156 h 210"/>
              <a:gd name="connsiteX13" fmla="*/ 959 w 1010"/>
              <a:gd name="connsiteY13" fmla="*/ 156 h 210"/>
              <a:gd name="connsiteX14" fmla="*/ 1010 w 1010"/>
              <a:gd name="connsiteY14" fmla="*/ 105 h 210"/>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0 w 1010"/>
              <a:gd name="connsiteY8" fmla="*/ 187 h 210"/>
              <a:gd name="connsiteX9" fmla="*/ 24 w 1010"/>
              <a:gd name="connsiteY9" fmla="*/ 210 h 210"/>
              <a:gd name="connsiteX10" fmla="*/ 323 w 1010"/>
              <a:gd name="connsiteY10" fmla="*/ 209 h 210"/>
              <a:gd name="connsiteX11" fmla="*/ 935 w 1010"/>
              <a:gd name="connsiteY11" fmla="*/ 210 h 210"/>
              <a:gd name="connsiteX12" fmla="*/ 958 w 1010"/>
              <a:gd name="connsiteY12" fmla="*/ 187 h 210"/>
              <a:gd name="connsiteX13" fmla="*/ 958 w 1010"/>
              <a:gd name="connsiteY13" fmla="*/ 156 h 210"/>
              <a:gd name="connsiteX14" fmla="*/ 959 w 1010"/>
              <a:gd name="connsiteY14" fmla="*/ 156 h 210"/>
              <a:gd name="connsiteX15" fmla="*/ 1010 w 1010"/>
              <a:gd name="connsiteY15" fmla="*/ 105 h 210"/>
              <a:gd name="connsiteX0" fmla="*/ 1010 w 1010"/>
              <a:gd name="connsiteY0" fmla="*/ 105 h 218"/>
              <a:gd name="connsiteX1" fmla="*/ 959 w 1010"/>
              <a:gd name="connsiteY1" fmla="*/ 54 h 218"/>
              <a:gd name="connsiteX2" fmla="*/ 958 w 1010"/>
              <a:gd name="connsiteY2" fmla="*/ 54 h 218"/>
              <a:gd name="connsiteX3" fmla="*/ 958 w 1010"/>
              <a:gd name="connsiteY3" fmla="*/ 23 h 218"/>
              <a:gd name="connsiteX4" fmla="*/ 935 w 1010"/>
              <a:gd name="connsiteY4" fmla="*/ 0 h 218"/>
              <a:gd name="connsiteX5" fmla="*/ 322 w 1010"/>
              <a:gd name="connsiteY5" fmla="*/ 0 h 218"/>
              <a:gd name="connsiteX6" fmla="*/ 24 w 1010"/>
              <a:gd name="connsiteY6" fmla="*/ 0 h 218"/>
              <a:gd name="connsiteX7" fmla="*/ 0 w 1010"/>
              <a:gd name="connsiteY7" fmla="*/ 23 h 218"/>
              <a:gd name="connsiteX8" fmla="*/ 0 w 1010"/>
              <a:gd name="connsiteY8" fmla="*/ 187 h 218"/>
              <a:gd name="connsiteX9" fmla="*/ 323 w 1010"/>
              <a:gd name="connsiteY9" fmla="*/ 209 h 218"/>
              <a:gd name="connsiteX10" fmla="*/ 935 w 1010"/>
              <a:gd name="connsiteY10" fmla="*/ 210 h 218"/>
              <a:gd name="connsiteX11" fmla="*/ 958 w 1010"/>
              <a:gd name="connsiteY11" fmla="*/ 187 h 218"/>
              <a:gd name="connsiteX12" fmla="*/ 958 w 1010"/>
              <a:gd name="connsiteY12" fmla="*/ 156 h 218"/>
              <a:gd name="connsiteX13" fmla="*/ 959 w 1010"/>
              <a:gd name="connsiteY13" fmla="*/ 156 h 218"/>
              <a:gd name="connsiteX14" fmla="*/ 1010 w 1010"/>
              <a:gd name="connsiteY14" fmla="*/ 105 h 218"/>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323 w 1010"/>
              <a:gd name="connsiteY8" fmla="*/ 209 h 210"/>
              <a:gd name="connsiteX9" fmla="*/ 935 w 1010"/>
              <a:gd name="connsiteY9" fmla="*/ 210 h 210"/>
              <a:gd name="connsiteX10" fmla="*/ 958 w 1010"/>
              <a:gd name="connsiteY10" fmla="*/ 187 h 210"/>
              <a:gd name="connsiteX11" fmla="*/ 958 w 1010"/>
              <a:gd name="connsiteY11" fmla="*/ 156 h 210"/>
              <a:gd name="connsiteX12" fmla="*/ 959 w 1010"/>
              <a:gd name="connsiteY12" fmla="*/ 156 h 210"/>
              <a:gd name="connsiteX13" fmla="*/ 1010 w 1010"/>
              <a:gd name="connsiteY13" fmla="*/ 105 h 210"/>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0 w 1010"/>
              <a:gd name="connsiteY6" fmla="*/ 23 h 210"/>
              <a:gd name="connsiteX7" fmla="*/ 323 w 1010"/>
              <a:gd name="connsiteY7" fmla="*/ 209 h 210"/>
              <a:gd name="connsiteX8" fmla="*/ 935 w 1010"/>
              <a:gd name="connsiteY8" fmla="*/ 210 h 210"/>
              <a:gd name="connsiteX9" fmla="*/ 958 w 1010"/>
              <a:gd name="connsiteY9" fmla="*/ 187 h 210"/>
              <a:gd name="connsiteX10" fmla="*/ 958 w 1010"/>
              <a:gd name="connsiteY10" fmla="*/ 156 h 210"/>
              <a:gd name="connsiteX11" fmla="*/ 959 w 1010"/>
              <a:gd name="connsiteY11" fmla="*/ 156 h 210"/>
              <a:gd name="connsiteX12" fmla="*/ 1010 w 1010"/>
              <a:gd name="connsiteY12" fmla="*/ 105 h 210"/>
              <a:gd name="connsiteX0" fmla="*/ 688 w 688"/>
              <a:gd name="connsiteY0" fmla="*/ 105 h 210"/>
              <a:gd name="connsiteX1" fmla="*/ 637 w 688"/>
              <a:gd name="connsiteY1" fmla="*/ 54 h 210"/>
              <a:gd name="connsiteX2" fmla="*/ 636 w 688"/>
              <a:gd name="connsiteY2" fmla="*/ 54 h 210"/>
              <a:gd name="connsiteX3" fmla="*/ 636 w 688"/>
              <a:gd name="connsiteY3" fmla="*/ 23 h 210"/>
              <a:gd name="connsiteX4" fmla="*/ 613 w 688"/>
              <a:gd name="connsiteY4" fmla="*/ 0 h 210"/>
              <a:gd name="connsiteX5" fmla="*/ 0 w 688"/>
              <a:gd name="connsiteY5" fmla="*/ 0 h 210"/>
              <a:gd name="connsiteX6" fmla="*/ 1 w 688"/>
              <a:gd name="connsiteY6" fmla="*/ 209 h 210"/>
              <a:gd name="connsiteX7" fmla="*/ 613 w 688"/>
              <a:gd name="connsiteY7" fmla="*/ 210 h 210"/>
              <a:gd name="connsiteX8" fmla="*/ 636 w 688"/>
              <a:gd name="connsiteY8" fmla="*/ 187 h 210"/>
              <a:gd name="connsiteX9" fmla="*/ 636 w 688"/>
              <a:gd name="connsiteY9" fmla="*/ 156 h 210"/>
              <a:gd name="connsiteX10" fmla="*/ 637 w 688"/>
              <a:gd name="connsiteY10" fmla="*/ 156 h 210"/>
              <a:gd name="connsiteX11" fmla="*/ 688 w 688"/>
              <a:gd name="connsiteY11" fmla="*/ 105 h 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8" h="210">
                <a:moveTo>
                  <a:pt x="688" y="105"/>
                </a:moveTo>
                <a:lnTo>
                  <a:pt x="637" y="54"/>
                </a:lnTo>
                <a:lnTo>
                  <a:pt x="636" y="54"/>
                </a:lnTo>
                <a:lnTo>
                  <a:pt x="636" y="23"/>
                </a:lnTo>
                <a:cubicBezTo>
                  <a:pt x="636" y="10"/>
                  <a:pt x="626" y="0"/>
                  <a:pt x="613" y="0"/>
                </a:cubicBezTo>
                <a:lnTo>
                  <a:pt x="0" y="0"/>
                </a:lnTo>
                <a:cubicBezTo>
                  <a:pt x="0" y="70"/>
                  <a:pt x="1" y="139"/>
                  <a:pt x="1" y="209"/>
                </a:cubicBezTo>
                <a:lnTo>
                  <a:pt x="613" y="210"/>
                </a:lnTo>
                <a:cubicBezTo>
                  <a:pt x="626" y="210"/>
                  <a:pt x="636" y="200"/>
                  <a:pt x="636" y="187"/>
                </a:cubicBezTo>
                <a:lnTo>
                  <a:pt x="636" y="156"/>
                </a:lnTo>
                <a:lnTo>
                  <a:pt x="637" y="156"/>
                </a:lnTo>
                <a:lnTo>
                  <a:pt x="688" y="105"/>
                </a:lnTo>
                <a:close/>
              </a:path>
            </a:pathLst>
          </a:custGeom>
          <a:solidFill>
            <a:schemeClr val="bg1"/>
          </a:solidFill>
          <a:ln w="9525">
            <a:noFill/>
            <a:round/>
            <a:headEnd/>
            <a:tailEnd/>
          </a:ln>
        </p:spPr>
        <p:txBody>
          <a:bodyPr vert="horz" wrap="square" lIns="91435" tIns="45718" rIns="91435" bIns="45718" numCol="1" anchor="t" anchorCtr="0" compatLnSpc="1">
            <a:prstTxWarp prst="textNoShape">
              <a:avLst/>
            </a:prstTxWarp>
          </a:bodyPr>
          <a:lstStyle/>
          <a:p>
            <a:r>
              <a:rPr lang="en-US" smtClean="0"/>
              <a:t> </a:t>
            </a:r>
            <a:endParaRPr lang="en-US" dirty="0"/>
          </a:p>
        </p:txBody>
      </p:sp>
      <p:sp>
        <p:nvSpPr>
          <p:cNvPr id="3" name="Title 1"/>
          <p:cNvSpPr>
            <a:spLocks noGrp="1"/>
          </p:cNvSpPr>
          <p:nvPr>
            <p:ph type="title"/>
          </p:nvPr>
        </p:nvSpPr>
        <p:spPr>
          <a:xfrm>
            <a:off x="431799" y="2857500"/>
            <a:ext cx="8028432" cy="1143000"/>
          </a:xfrm>
        </p:spPr>
        <p:txBody>
          <a:bodyPr anchor="ctr">
            <a:noAutofit/>
          </a:bodyPr>
          <a:lstStyle>
            <a:lvl1pPr>
              <a:defRPr sz="4000">
                <a:solidFill>
                  <a:schemeClr val="tx2"/>
                </a:solidFill>
              </a:defRPr>
            </a:lvl1pPr>
          </a:lstStyle>
          <a:p>
            <a:r>
              <a:rPr lang="en-US" smtClean="0"/>
              <a:t>Click to edit Master title style</a:t>
            </a:r>
            <a:endParaRPr lang="en-US" dirty="0"/>
          </a:p>
        </p:txBody>
      </p:sp>
      <p:sp>
        <p:nvSpPr>
          <p:cNvPr id="6" name="Text Placeholder 8"/>
          <p:cNvSpPr>
            <a:spLocks noGrp="1"/>
          </p:cNvSpPr>
          <p:nvPr>
            <p:ph type="body" sz="quarter" idx="10" hasCustomPrompt="1"/>
          </p:nvPr>
        </p:nvSpPr>
        <p:spPr>
          <a:xfrm>
            <a:off x="4572001" y="4876801"/>
            <a:ext cx="4392613" cy="1447800"/>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Name</a:t>
            </a:r>
            <a:br>
              <a:rPr lang="en-US" dirty="0" smtClean="0"/>
            </a:br>
            <a:r>
              <a:rPr lang="en-US" dirty="0" smtClean="0"/>
              <a:t>Title</a:t>
            </a:r>
            <a:br>
              <a:rPr lang="en-US" dirty="0" smtClean="0"/>
            </a:br>
            <a:r>
              <a:rPr lang="en-US" dirty="0" smtClean="0"/>
              <a:t>Date</a:t>
            </a:r>
          </a:p>
        </p:txBody>
      </p:sp>
      <p:sp>
        <p:nvSpPr>
          <p:cNvPr id="7" name="Content Placeholder 2"/>
          <p:cNvSpPr>
            <a:spLocks noGrp="1"/>
          </p:cNvSpPr>
          <p:nvPr>
            <p:ph idx="1" hasCustomPrompt="1"/>
          </p:nvPr>
        </p:nvSpPr>
        <p:spPr>
          <a:xfrm>
            <a:off x="431800" y="3980544"/>
            <a:ext cx="6696110" cy="822310"/>
          </a:xfrm>
        </p:spPr>
        <p:txBody>
          <a:bodyPr>
            <a:normAutofit/>
          </a:bodyPr>
          <a:lstStyle>
            <a:lvl1pPr marL="0" indent="0">
              <a:buNone/>
              <a:defRPr sz="2400" baseline="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sub title</a:t>
            </a:r>
          </a:p>
        </p:txBody>
      </p:sp>
    </p:spTree>
  </p:cSld>
  <p:clrMapOvr>
    <a:masterClrMapping/>
  </p:clrMapOvr>
  <p:transition xmlns:p14="http://schemas.microsoft.com/office/powerpoint/2010/mai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AquaBrowser_Agenda">
    <p:bg>
      <p:bgPr>
        <a:solidFill>
          <a:schemeClr val="tx2"/>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44000" cy="1055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accent5"/>
              </a:solidFill>
            </a:endParaRPr>
          </a:p>
        </p:txBody>
      </p: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42B66E-7CB9-40F8-9FF1-BFC25EF6F17F}" type="datetimeFigureOut">
              <a:rPr lang="en-US" smtClean="0"/>
              <a:pPr/>
              <a:t>9/11/13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99C643-644B-4829-89B2-EE895AD4620C}" type="slidenum">
              <a:rPr lang="en-US" smtClean="0"/>
              <a:pPr/>
              <a:t>‹#›</a:t>
            </a:fld>
            <a:endParaRPr lang="en-US" dirty="0"/>
          </a:p>
        </p:txBody>
      </p:sp>
    </p:spTree>
  </p:cSld>
  <p:clrMapOvr>
    <a:masterClrMapping/>
  </p:clrMapOvr>
  <p:transition xmlns:p14="http://schemas.microsoft.com/office/powerpoint/2010/mai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AquaBrowser Content Backgroun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Tx/>
              <a:buBlip>
                <a:blip r:embed="rId3"/>
              </a:buBlip>
              <a:defRPr/>
            </a:lvl1pPr>
            <a:lvl2pPr>
              <a:buFontTx/>
              <a:buBlip>
                <a:blip r:embed="rId4"/>
              </a:buBlip>
              <a:defRPr/>
            </a:lvl2pPr>
            <a:lvl3pPr marL="1173102" indent="-342882">
              <a:buFontTx/>
              <a:buBlip>
                <a:blip r:embed="rId5"/>
              </a:buBlip>
              <a:defRPr/>
            </a:lvl3pPr>
            <a:lvl4pPr>
              <a:buFontTx/>
              <a:buBlip>
                <a:blip r:embed="rId6"/>
              </a:buBlip>
              <a:defRPr/>
            </a:lvl4pPr>
            <a:lvl5pPr>
              <a:buFontTx/>
              <a:buBlip>
                <a:blip r:embed="rId6"/>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42B66E-7CB9-40F8-9FF1-BFC25EF6F17F}" type="datetimeFigureOut">
              <a:rPr lang="en-US" smtClean="0"/>
              <a:pPr/>
              <a:t>9/11/13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99C643-644B-4829-89B2-EE895AD4620C}" type="slidenum">
              <a:rPr lang="en-US" smtClean="0"/>
              <a:pPr/>
              <a:t>‹#›</a:t>
            </a:fld>
            <a:endParaRPr lang="en-US" dirty="0"/>
          </a:p>
        </p:txBody>
      </p:sp>
    </p:spTree>
  </p:cSld>
  <p:clrMapOvr>
    <a:masterClrMapping/>
  </p:clrMapOvr>
  <p:transition xmlns:p14="http://schemas.microsoft.com/office/powerpoint/2010/mai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ebFeat Title">
    <p:bg>
      <p:bgPr>
        <a:solidFill>
          <a:schemeClr val="accent5"/>
        </a:solidFill>
        <a:effectLst/>
      </p:bgPr>
    </p:bg>
    <p:spTree>
      <p:nvGrpSpPr>
        <p:cNvPr id="1" name=""/>
        <p:cNvGrpSpPr/>
        <p:nvPr/>
      </p:nvGrpSpPr>
      <p:grpSpPr>
        <a:xfrm>
          <a:off x="0" y="0"/>
          <a:ext cx="0" cy="0"/>
          <a:chOff x="0" y="0"/>
          <a:chExt cx="0" cy="0"/>
        </a:xfrm>
      </p:grpSpPr>
      <p:pic>
        <p:nvPicPr>
          <p:cNvPr id="2" name="Picture 1" descr="WebFeat_logo.png"/>
          <p:cNvPicPr>
            <a:picLocks noChangeAspect="1"/>
          </p:cNvPicPr>
          <p:nvPr userDrawn="1"/>
        </p:nvPicPr>
        <p:blipFill>
          <a:blip r:embed="rId2" cstate="print"/>
          <a:stretch>
            <a:fillRect/>
          </a:stretch>
        </p:blipFill>
        <p:spPr>
          <a:xfrm>
            <a:off x="226954" y="2628835"/>
            <a:ext cx="5667375" cy="1486688"/>
          </a:xfrm>
          <a:prstGeom prst="rect">
            <a:avLst/>
          </a:prstGeom>
        </p:spPr>
      </p:pic>
    </p:spTree>
  </p:cSld>
  <p:clrMapOvr>
    <a:masterClrMapping/>
  </p:clrMapOvr>
  <p:transition xmlns:p14="http://schemas.microsoft.com/office/powerpoint/2010/mai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WebFeat Section">
    <p:bg>
      <p:bgPr>
        <a:solidFill>
          <a:schemeClr val="accent5"/>
        </a:solidFill>
        <a:effectLst/>
      </p:bgPr>
    </p:bg>
    <p:spTree>
      <p:nvGrpSpPr>
        <p:cNvPr id="1" name=""/>
        <p:cNvGrpSpPr/>
        <p:nvPr/>
      </p:nvGrpSpPr>
      <p:grpSpPr>
        <a:xfrm>
          <a:off x="0" y="0"/>
          <a:ext cx="0" cy="0"/>
          <a:chOff x="0" y="0"/>
          <a:chExt cx="0" cy="0"/>
        </a:xfrm>
      </p:grpSpPr>
      <p:sp>
        <p:nvSpPr>
          <p:cNvPr id="5" name="Freeform 8"/>
          <p:cNvSpPr>
            <a:spLocks noChangeAspect="1"/>
          </p:cNvSpPr>
          <p:nvPr userDrawn="1"/>
        </p:nvSpPr>
        <p:spPr bwMode="auto">
          <a:xfrm>
            <a:off x="-66674" y="2041506"/>
            <a:ext cx="9046527" cy="2763078"/>
          </a:xfrm>
          <a:custGeom>
            <a:avLst/>
            <a:gdLst>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0 w 1010"/>
              <a:gd name="connsiteY8" fmla="*/ 187 h 210"/>
              <a:gd name="connsiteX9" fmla="*/ 24 w 1010"/>
              <a:gd name="connsiteY9" fmla="*/ 210 h 210"/>
              <a:gd name="connsiteX10" fmla="*/ 935 w 1010"/>
              <a:gd name="connsiteY10" fmla="*/ 210 h 210"/>
              <a:gd name="connsiteX11" fmla="*/ 958 w 1010"/>
              <a:gd name="connsiteY11" fmla="*/ 187 h 210"/>
              <a:gd name="connsiteX12" fmla="*/ 958 w 1010"/>
              <a:gd name="connsiteY12" fmla="*/ 156 h 210"/>
              <a:gd name="connsiteX13" fmla="*/ 959 w 1010"/>
              <a:gd name="connsiteY13" fmla="*/ 156 h 210"/>
              <a:gd name="connsiteX14" fmla="*/ 1010 w 1010"/>
              <a:gd name="connsiteY14" fmla="*/ 105 h 210"/>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0 w 1010"/>
              <a:gd name="connsiteY8" fmla="*/ 187 h 210"/>
              <a:gd name="connsiteX9" fmla="*/ 24 w 1010"/>
              <a:gd name="connsiteY9" fmla="*/ 210 h 210"/>
              <a:gd name="connsiteX10" fmla="*/ 323 w 1010"/>
              <a:gd name="connsiteY10" fmla="*/ 209 h 210"/>
              <a:gd name="connsiteX11" fmla="*/ 935 w 1010"/>
              <a:gd name="connsiteY11" fmla="*/ 210 h 210"/>
              <a:gd name="connsiteX12" fmla="*/ 958 w 1010"/>
              <a:gd name="connsiteY12" fmla="*/ 187 h 210"/>
              <a:gd name="connsiteX13" fmla="*/ 958 w 1010"/>
              <a:gd name="connsiteY13" fmla="*/ 156 h 210"/>
              <a:gd name="connsiteX14" fmla="*/ 959 w 1010"/>
              <a:gd name="connsiteY14" fmla="*/ 156 h 210"/>
              <a:gd name="connsiteX15" fmla="*/ 1010 w 1010"/>
              <a:gd name="connsiteY15" fmla="*/ 105 h 210"/>
              <a:gd name="connsiteX0" fmla="*/ 1010 w 1010"/>
              <a:gd name="connsiteY0" fmla="*/ 105 h 218"/>
              <a:gd name="connsiteX1" fmla="*/ 959 w 1010"/>
              <a:gd name="connsiteY1" fmla="*/ 54 h 218"/>
              <a:gd name="connsiteX2" fmla="*/ 958 w 1010"/>
              <a:gd name="connsiteY2" fmla="*/ 54 h 218"/>
              <a:gd name="connsiteX3" fmla="*/ 958 w 1010"/>
              <a:gd name="connsiteY3" fmla="*/ 23 h 218"/>
              <a:gd name="connsiteX4" fmla="*/ 935 w 1010"/>
              <a:gd name="connsiteY4" fmla="*/ 0 h 218"/>
              <a:gd name="connsiteX5" fmla="*/ 322 w 1010"/>
              <a:gd name="connsiteY5" fmla="*/ 0 h 218"/>
              <a:gd name="connsiteX6" fmla="*/ 24 w 1010"/>
              <a:gd name="connsiteY6" fmla="*/ 0 h 218"/>
              <a:gd name="connsiteX7" fmla="*/ 0 w 1010"/>
              <a:gd name="connsiteY7" fmla="*/ 23 h 218"/>
              <a:gd name="connsiteX8" fmla="*/ 0 w 1010"/>
              <a:gd name="connsiteY8" fmla="*/ 187 h 218"/>
              <a:gd name="connsiteX9" fmla="*/ 323 w 1010"/>
              <a:gd name="connsiteY9" fmla="*/ 209 h 218"/>
              <a:gd name="connsiteX10" fmla="*/ 935 w 1010"/>
              <a:gd name="connsiteY10" fmla="*/ 210 h 218"/>
              <a:gd name="connsiteX11" fmla="*/ 958 w 1010"/>
              <a:gd name="connsiteY11" fmla="*/ 187 h 218"/>
              <a:gd name="connsiteX12" fmla="*/ 958 w 1010"/>
              <a:gd name="connsiteY12" fmla="*/ 156 h 218"/>
              <a:gd name="connsiteX13" fmla="*/ 959 w 1010"/>
              <a:gd name="connsiteY13" fmla="*/ 156 h 218"/>
              <a:gd name="connsiteX14" fmla="*/ 1010 w 1010"/>
              <a:gd name="connsiteY14" fmla="*/ 105 h 218"/>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24 w 1010"/>
              <a:gd name="connsiteY6" fmla="*/ 0 h 210"/>
              <a:gd name="connsiteX7" fmla="*/ 0 w 1010"/>
              <a:gd name="connsiteY7" fmla="*/ 23 h 210"/>
              <a:gd name="connsiteX8" fmla="*/ 323 w 1010"/>
              <a:gd name="connsiteY8" fmla="*/ 209 h 210"/>
              <a:gd name="connsiteX9" fmla="*/ 935 w 1010"/>
              <a:gd name="connsiteY9" fmla="*/ 210 h 210"/>
              <a:gd name="connsiteX10" fmla="*/ 958 w 1010"/>
              <a:gd name="connsiteY10" fmla="*/ 187 h 210"/>
              <a:gd name="connsiteX11" fmla="*/ 958 w 1010"/>
              <a:gd name="connsiteY11" fmla="*/ 156 h 210"/>
              <a:gd name="connsiteX12" fmla="*/ 959 w 1010"/>
              <a:gd name="connsiteY12" fmla="*/ 156 h 210"/>
              <a:gd name="connsiteX13" fmla="*/ 1010 w 1010"/>
              <a:gd name="connsiteY13" fmla="*/ 105 h 210"/>
              <a:gd name="connsiteX0" fmla="*/ 1010 w 1010"/>
              <a:gd name="connsiteY0" fmla="*/ 105 h 210"/>
              <a:gd name="connsiteX1" fmla="*/ 959 w 1010"/>
              <a:gd name="connsiteY1" fmla="*/ 54 h 210"/>
              <a:gd name="connsiteX2" fmla="*/ 958 w 1010"/>
              <a:gd name="connsiteY2" fmla="*/ 54 h 210"/>
              <a:gd name="connsiteX3" fmla="*/ 958 w 1010"/>
              <a:gd name="connsiteY3" fmla="*/ 23 h 210"/>
              <a:gd name="connsiteX4" fmla="*/ 935 w 1010"/>
              <a:gd name="connsiteY4" fmla="*/ 0 h 210"/>
              <a:gd name="connsiteX5" fmla="*/ 322 w 1010"/>
              <a:gd name="connsiteY5" fmla="*/ 0 h 210"/>
              <a:gd name="connsiteX6" fmla="*/ 0 w 1010"/>
              <a:gd name="connsiteY6" fmla="*/ 23 h 210"/>
              <a:gd name="connsiteX7" fmla="*/ 323 w 1010"/>
              <a:gd name="connsiteY7" fmla="*/ 209 h 210"/>
              <a:gd name="connsiteX8" fmla="*/ 935 w 1010"/>
              <a:gd name="connsiteY8" fmla="*/ 210 h 210"/>
              <a:gd name="connsiteX9" fmla="*/ 958 w 1010"/>
              <a:gd name="connsiteY9" fmla="*/ 187 h 210"/>
              <a:gd name="connsiteX10" fmla="*/ 958 w 1010"/>
              <a:gd name="connsiteY10" fmla="*/ 156 h 210"/>
              <a:gd name="connsiteX11" fmla="*/ 959 w 1010"/>
              <a:gd name="connsiteY11" fmla="*/ 156 h 210"/>
              <a:gd name="connsiteX12" fmla="*/ 1010 w 1010"/>
              <a:gd name="connsiteY12" fmla="*/ 105 h 210"/>
              <a:gd name="connsiteX0" fmla="*/ 688 w 688"/>
              <a:gd name="connsiteY0" fmla="*/ 105 h 210"/>
              <a:gd name="connsiteX1" fmla="*/ 637 w 688"/>
              <a:gd name="connsiteY1" fmla="*/ 54 h 210"/>
              <a:gd name="connsiteX2" fmla="*/ 636 w 688"/>
              <a:gd name="connsiteY2" fmla="*/ 54 h 210"/>
              <a:gd name="connsiteX3" fmla="*/ 636 w 688"/>
              <a:gd name="connsiteY3" fmla="*/ 23 h 210"/>
              <a:gd name="connsiteX4" fmla="*/ 613 w 688"/>
              <a:gd name="connsiteY4" fmla="*/ 0 h 210"/>
              <a:gd name="connsiteX5" fmla="*/ 0 w 688"/>
              <a:gd name="connsiteY5" fmla="*/ 0 h 210"/>
              <a:gd name="connsiteX6" fmla="*/ 1 w 688"/>
              <a:gd name="connsiteY6" fmla="*/ 209 h 210"/>
              <a:gd name="connsiteX7" fmla="*/ 613 w 688"/>
              <a:gd name="connsiteY7" fmla="*/ 210 h 210"/>
              <a:gd name="connsiteX8" fmla="*/ 636 w 688"/>
              <a:gd name="connsiteY8" fmla="*/ 187 h 210"/>
              <a:gd name="connsiteX9" fmla="*/ 636 w 688"/>
              <a:gd name="connsiteY9" fmla="*/ 156 h 210"/>
              <a:gd name="connsiteX10" fmla="*/ 637 w 688"/>
              <a:gd name="connsiteY10" fmla="*/ 156 h 210"/>
              <a:gd name="connsiteX11" fmla="*/ 688 w 688"/>
              <a:gd name="connsiteY11" fmla="*/ 105 h 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8" h="210">
                <a:moveTo>
                  <a:pt x="688" y="105"/>
                </a:moveTo>
                <a:lnTo>
                  <a:pt x="637" y="54"/>
                </a:lnTo>
                <a:lnTo>
                  <a:pt x="636" y="54"/>
                </a:lnTo>
                <a:lnTo>
                  <a:pt x="636" y="23"/>
                </a:lnTo>
                <a:cubicBezTo>
                  <a:pt x="636" y="10"/>
                  <a:pt x="626" y="0"/>
                  <a:pt x="613" y="0"/>
                </a:cubicBezTo>
                <a:lnTo>
                  <a:pt x="0" y="0"/>
                </a:lnTo>
                <a:cubicBezTo>
                  <a:pt x="0" y="70"/>
                  <a:pt x="1" y="139"/>
                  <a:pt x="1" y="209"/>
                </a:cubicBezTo>
                <a:lnTo>
                  <a:pt x="613" y="210"/>
                </a:lnTo>
                <a:cubicBezTo>
                  <a:pt x="626" y="210"/>
                  <a:pt x="636" y="200"/>
                  <a:pt x="636" y="187"/>
                </a:cubicBezTo>
                <a:lnTo>
                  <a:pt x="636" y="156"/>
                </a:lnTo>
                <a:lnTo>
                  <a:pt x="637" y="156"/>
                </a:lnTo>
                <a:lnTo>
                  <a:pt x="688" y="105"/>
                </a:lnTo>
                <a:close/>
              </a:path>
            </a:pathLst>
          </a:custGeom>
          <a:solidFill>
            <a:schemeClr val="bg1"/>
          </a:solidFill>
          <a:ln w="9525">
            <a:noFill/>
            <a:round/>
            <a:headEnd/>
            <a:tailEnd/>
          </a:ln>
        </p:spPr>
        <p:txBody>
          <a:bodyPr vert="horz" wrap="square" lIns="91435" tIns="45718" rIns="91435" bIns="45718" numCol="1" anchor="t" anchorCtr="0" compatLnSpc="1">
            <a:prstTxWarp prst="textNoShape">
              <a:avLst/>
            </a:prstTxWarp>
          </a:bodyPr>
          <a:lstStyle/>
          <a:p>
            <a:r>
              <a:rPr lang="en-US" smtClean="0"/>
              <a:t> </a:t>
            </a:r>
            <a:endParaRPr lang="en-US" dirty="0"/>
          </a:p>
        </p:txBody>
      </p:sp>
      <p:sp>
        <p:nvSpPr>
          <p:cNvPr id="3" name="Title 1"/>
          <p:cNvSpPr>
            <a:spLocks noGrp="1"/>
          </p:cNvSpPr>
          <p:nvPr>
            <p:ph type="title"/>
          </p:nvPr>
        </p:nvSpPr>
        <p:spPr>
          <a:xfrm>
            <a:off x="431799" y="2857500"/>
            <a:ext cx="8028432" cy="1143000"/>
          </a:xfrm>
        </p:spPr>
        <p:txBody>
          <a:bodyPr anchor="ctr">
            <a:noAutofit/>
          </a:bodyPr>
          <a:lstStyle>
            <a:lvl1pPr>
              <a:defRPr sz="4000">
                <a:solidFill>
                  <a:srgbClr val="387FB1"/>
                </a:solidFill>
              </a:defRPr>
            </a:lvl1pPr>
          </a:lstStyle>
          <a:p>
            <a:r>
              <a:rPr lang="en-US" smtClean="0"/>
              <a:t>Click to edit Master title style</a:t>
            </a:r>
            <a:endParaRPr lang="en-US" dirty="0"/>
          </a:p>
        </p:txBody>
      </p:sp>
      <p:sp>
        <p:nvSpPr>
          <p:cNvPr id="6" name="Text Placeholder 8"/>
          <p:cNvSpPr>
            <a:spLocks noGrp="1"/>
          </p:cNvSpPr>
          <p:nvPr>
            <p:ph type="body" sz="quarter" idx="10" hasCustomPrompt="1"/>
          </p:nvPr>
        </p:nvSpPr>
        <p:spPr>
          <a:xfrm>
            <a:off x="4572001" y="4876801"/>
            <a:ext cx="4392613" cy="1447800"/>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Name</a:t>
            </a:r>
            <a:br>
              <a:rPr lang="en-US" dirty="0" smtClean="0"/>
            </a:br>
            <a:r>
              <a:rPr lang="en-US" dirty="0" smtClean="0"/>
              <a:t>Title</a:t>
            </a:r>
            <a:br>
              <a:rPr lang="en-US" dirty="0" smtClean="0"/>
            </a:br>
            <a:r>
              <a:rPr lang="en-US" dirty="0" smtClean="0"/>
              <a:t>Date</a:t>
            </a:r>
          </a:p>
        </p:txBody>
      </p:sp>
      <p:sp>
        <p:nvSpPr>
          <p:cNvPr id="7" name="Content Placeholder 2"/>
          <p:cNvSpPr>
            <a:spLocks noGrp="1"/>
          </p:cNvSpPr>
          <p:nvPr>
            <p:ph idx="1" hasCustomPrompt="1"/>
          </p:nvPr>
        </p:nvSpPr>
        <p:spPr>
          <a:xfrm>
            <a:off x="431800" y="3980544"/>
            <a:ext cx="6696110" cy="822310"/>
          </a:xfrm>
        </p:spPr>
        <p:txBody>
          <a:bodyPr>
            <a:normAutofit/>
          </a:bodyPr>
          <a:lstStyle>
            <a:lvl1pPr marL="0" indent="0">
              <a:buNone/>
              <a:defRPr sz="2400" baseline="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sub title</a:t>
            </a:r>
          </a:p>
        </p:txBody>
      </p:sp>
    </p:spTree>
  </p:cSld>
  <p:clrMapOvr>
    <a:masterClrMapping/>
  </p:clrMapOvr>
  <p:transition xmlns:p14="http://schemas.microsoft.com/office/powerpoint/2010/mai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WebFeat_Agenda">
    <p:bg>
      <p:bgPr>
        <a:solidFill>
          <a:schemeClr val="accent5"/>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44000" cy="1055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accent5"/>
              </a:solidFill>
            </a:endParaRPr>
          </a:p>
        </p:txBody>
      </p:sp>
      <p:sp>
        <p:nvSpPr>
          <p:cNvPr id="2" name="Title 1"/>
          <p:cNvSpPr>
            <a:spLocks noGrp="1"/>
          </p:cNvSpPr>
          <p:nvPr>
            <p:ph type="title"/>
          </p:nvPr>
        </p:nvSpPr>
        <p:spPr/>
        <p:txBody>
          <a:bodyPr/>
          <a:lstStyle>
            <a:lvl1pPr>
              <a:defRPr>
                <a:solidFill>
                  <a:schemeClr val="accent5"/>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42B66E-7CB9-40F8-9FF1-BFC25EF6F17F}" type="datetimeFigureOut">
              <a:rPr lang="en-US" smtClean="0"/>
              <a:pPr/>
              <a:t>9/11/13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99C643-644B-4829-89B2-EE895AD4620C}" type="slidenum">
              <a:rPr lang="en-US" smtClean="0"/>
              <a:pPr/>
              <a:t>‹#›</a:t>
            </a:fld>
            <a:endParaRPr lang="en-US" dirty="0"/>
          </a:p>
        </p:txBody>
      </p:sp>
    </p:spTree>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72.xml"/><Relationship Id="rId20" Type="http://schemas.openxmlformats.org/officeDocument/2006/relationships/image" Target="../media/image71.png"/><Relationship Id="rId10" Type="http://schemas.openxmlformats.org/officeDocument/2006/relationships/slideLayout" Target="../slideLayouts/slideLayout173.xml"/><Relationship Id="rId11" Type="http://schemas.openxmlformats.org/officeDocument/2006/relationships/slideLayout" Target="../slideLayouts/slideLayout174.xml"/><Relationship Id="rId12" Type="http://schemas.openxmlformats.org/officeDocument/2006/relationships/slideLayout" Target="../slideLayouts/slideLayout175.xml"/><Relationship Id="rId13" Type="http://schemas.openxmlformats.org/officeDocument/2006/relationships/slideLayout" Target="../slideLayouts/slideLayout176.xml"/><Relationship Id="rId14" Type="http://schemas.openxmlformats.org/officeDocument/2006/relationships/slideLayout" Target="../slideLayouts/slideLayout177.xml"/><Relationship Id="rId15" Type="http://schemas.openxmlformats.org/officeDocument/2006/relationships/slideLayout" Target="../slideLayouts/slideLayout178.xml"/><Relationship Id="rId16" Type="http://schemas.openxmlformats.org/officeDocument/2006/relationships/slideLayout" Target="../slideLayouts/slideLayout179.xml"/><Relationship Id="rId17" Type="http://schemas.openxmlformats.org/officeDocument/2006/relationships/slideLayout" Target="../slideLayouts/slideLayout180.xml"/><Relationship Id="rId18" Type="http://schemas.openxmlformats.org/officeDocument/2006/relationships/theme" Target="../theme/theme10.xml"/><Relationship Id="rId19" Type="http://schemas.openxmlformats.org/officeDocument/2006/relationships/image" Target="../media/image70.jpeg"/><Relationship Id="rId1" Type="http://schemas.openxmlformats.org/officeDocument/2006/relationships/slideLayout" Target="../slideLayouts/slideLayout164.xml"/><Relationship Id="rId2" Type="http://schemas.openxmlformats.org/officeDocument/2006/relationships/slideLayout" Target="../slideLayouts/slideLayout165.xml"/><Relationship Id="rId3" Type="http://schemas.openxmlformats.org/officeDocument/2006/relationships/slideLayout" Target="../slideLayouts/slideLayout166.xml"/><Relationship Id="rId4" Type="http://schemas.openxmlformats.org/officeDocument/2006/relationships/slideLayout" Target="../slideLayouts/slideLayout167.xml"/><Relationship Id="rId5" Type="http://schemas.openxmlformats.org/officeDocument/2006/relationships/slideLayout" Target="../slideLayouts/slideLayout168.xml"/><Relationship Id="rId6" Type="http://schemas.openxmlformats.org/officeDocument/2006/relationships/slideLayout" Target="../slideLayouts/slideLayout169.xml"/><Relationship Id="rId7" Type="http://schemas.openxmlformats.org/officeDocument/2006/relationships/slideLayout" Target="../slideLayouts/slideLayout170.xml"/><Relationship Id="rId8" Type="http://schemas.openxmlformats.org/officeDocument/2006/relationships/slideLayout" Target="../slideLayouts/slideLayout171.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83.xml"/><Relationship Id="rId4" Type="http://schemas.openxmlformats.org/officeDocument/2006/relationships/slideLayout" Target="../slideLayouts/slideLayout184.xml"/><Relationship Id="rId5" Type="http://schemas.openxmlformats.org/officeDocument/2006/relationships/slideLayout" Target="../slideLayouts/slideLayout185.xml"/><Relationship Id="rId6" Type="http://schemas.openxmlformats.org/officeDocument/2006/relationships/slideLayout" Target="../slideLayouts/slideLayout186.xml"/><Relationship Id="rId7" Type="http://schemas.openxmlformats.org/officeDocument/2006/relationships/slideLayout" Target="../slideLayouts/slideLayout187.xml"/><Relationship Id="rId8" Type="http://schemas.openxmlformats.org/officeDocument/2006/relationships/theme" Target="../theme/theme11.xml"/><Relationship Id="rId9" Type="http://schemas.openxmlformats.org/officeDocument/2006/relationships/image" Target="../media/image72.jpeg"/><Relationship Id="rId10" Type="http://schemas.openxmlformats.org/officeDocument/2006/relationships/image" Target="../media/image73.png"/><Relationship Id="rId1" Type="http://schemas.openxmlformats.org/officeDocument/2006/relationships/slideLayout" Target="../slideLayouts/slideLayout181.xml"/><Relationship Id="rId2" Type="http://schemas.openxmlformats.org/officeDocument/2006/relationships/slideLayout" Target="../slideLayouts/slideLayout182.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96.xml"/><Relationship Id="rId20" Type="http://schemas.openxmlformats.org/officeDocument/2006/relationships/image" Target="../media/image71.png"/><Relationship Id="rId10" Type="http://schemas.openxmlformats.org/officeDocument/2006/relationships/slideLayout" Target="../slideLayouts/slideLayout197.xml"/><Relationship Id="rId11" Type="http://schemas.openxmlformats.org/officeDocument/2006/relationships/slideLayout" Target="../slideLayouts/slideLayout198.xml"/><Relationship Id="rId12" Type="http://schemas.openxmlformats.org/officeDocument/2006/relationships/slideLayout" Target="../slideLayouts/slideLayout199.xml"/><Relationship Id="rId13" Type="http://schemas.openxmlformats.org/officeDocument/2006/relationships/slideLayout" Target="../slideLayouts/slideLayout200.xml"/><Relationship Id="rId14" Type="http://schemas.openxmlformats.org/officeDocument/2006/relationships/slideLayout" Target="../slideLayouts/slideLayout201.xml"/><Relationship Id="rId15" Type="http://schemas.openxmlformats.org/officeDocument/2006/relationships/slideLayout" Target="../slideLayouts/slideLayout202.xml"/><Relationship Id="rId16" Type="http://schemas.openxmlformats.org/officeDocument/2006/relationships/slideLayout" Target="../slideLayouts/slideLayout203.xml"/><Relationship Id="rId17" Type="http://schemas.openxmlformats.org/officeDocument/2006/relationships/slideLayout" Target="../slideLayouts/slideLayout204.xml"/><Relationship Id="rId18" Type="http://schemas.openxmlformats.org/officeDocument/2006/relationships/theme" Target="../theme/theme12.xml"/><Relationship Id="rId19" Type="http://schemas.openxmlformats.org/officeDocument/2006/relationships/image" Target="../media/image70.jpeg"/><Relationship Id="rId1" Type="http://schemas.openxmlformats.org/officeDocument/2006/relationships/slideLayout" Target="../slideLayouts/slideLayout188.xml"/><Relationship Id="rId2" Type="http://schemas.openxmlformats.org/officeDocument/2006/relationships/slideLayout" Target="../slideLayouts/slideLayout189.xml"/><Relationship Id="rId3" Type="http://schemas.openxmlformats.org/officeDocument/2006/relationships/slideLayout" Target="../slideLayouts/slideLayout190.xml"/><Relationship Id="rId4" Type="http://schemas.openxmlformats.org/officeDocument/2006/relationships/slideLayout" Target="../slideLayouts/slideLayout191.xml"/><Relationship Id="rId5" Type="http://schemas.openxmlformats.org/officeDocument/2006/relationships/slideLayout" Target="../slideLayouts/slideLayout192.xml"/><Relationship Id="rId6" Type="http://schemas.openxmlformats.org/officeDocument/2006/relationships/slideLayout" Target="../slideLayouts/slideLayout193.xml"/><Relationship Id="rId7" Type="http://schemas.openxmlformats.org/officeDocument/2006/relationships/slideLayout" Target="../slideLayouts/slideLayout194.xml"/><Relationship Id="rId8" Type="http://schemas.openxmlformats.org/officeDocument/2006/relationships/slideLayout" Target="../slideLayouts/slideLayout195.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07.xml"/><Relationship Id="rId4" Type="http://schemas.openxmlformats.org/officeDocument/2006/relationships/slideLayout" Target="../slideLayouts/slideLayout208.xml"/><Relationship Id="rId5" Type="http://schemas.openxmlformats.org/officeDocument/2006/relationships/slideLayout" Target="../slideLayouts/slideLayout209.xml"/><Relationship Id="rId6" Type="http://schemas.openxmlformats.org/officeDocument/2006/relationships/slideLayout" Target="../slideLayouts/slideLayout210.xml"/><Relationship Id="rId7" Type="http://schemas.openxmlformats.org/officeDocument/2006/relationships/slideLayout" Target="../slideLayouts/slideLayout211.xml"/><Relationship Id="rId8" Type="http://schemas.openxmlformats.org/officeDocument/2006/relationships/theme" Target="../theme/theme13.xml"/><Relationship Id="rId9" Type="http://schemas.openxmlformats.org/officeDocument/2006/relationships/image" Target="../media/image72.jpeg"/><Relationship Id="rId10" Type="http://schemas.openxmlformats.org/officeDocument/2006/relationships/image" Target="../media/image73.png"/><Relationship Id="rId1" Type="http://schemas.openxmlformats.org/officeDocument/2006/relationships/slideLayout" Target="../slideLayouts/slideLayout205.xml"/><Relationship Id="rId2" Type="http://schemas.openxmlformats.org/officeDocument/2006/relationships/slideLayout" Target="../slideLayouts/slideLayout206.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222.xml"/><Relationship Id="rId12" Type="http://schemas.openxmlformats.org/officeDocument/2006/relationships/theme" Target="../theme/theme14.xml"/><Relationship Id="rId1" Type="http://schemas.openxmlformats.org/officeDocument/2006/relationships/slideLayout" Target="../slideLayouts/slideLayout212.xml"/><Relationship Id="rId2" Type="http://schemas.openxmlformats.org/officeDocument/2006/relationships/slideLayout" Target="../slideLayouts/slideLayout213.xml"/><Relationship Id="rId3" Type="http://schemas.openxmlformats.org/officeDocument/2006/relationships/slideLayout" Target="../slideLayouts/slideLayout214.xml"/><Relationship Id="rId4" Type="http://schemas.openxmlformats.org/officeDocument/2006/relationships/slideLayout" Target="../slideLayouts/slideLayout215.xml"/><Relationship Id="rId5" Type="http://schemas.openxmlformats.org/officeDocument/2006/relationships/slideLayout" Target="../slideLayouts/slideLayout216.xml"/><Relationship Id="rId6" Type="http://schemas.openxmlformats.org/officeDocument/2006/relationships/slideLayout" Target="../slideLayouts/slideLayout217.xml"/><Relationship Id="rId7" Type="http://schemas.openxmlformats.org/officeDocument/2006/relationships/slideLayout" Target="../slideLayouts/slideLayout218.xml"/><Relationship Id="rId8" Type="http://schemas.openxmlformats.org/officeDocument/2006/relationships/slideLayout" Target="../slideLayouts/slideLayout219.xml"/><Relationship Id="rId9" Type="http://schemas.openxmlformats.org/officeDocument/2006/relationships/slideLayout" Target="../slideLayouts/slideLayout220.xml"/><Relationship Id="rId10" Type="http://schemas.openxmlformats.org/officeDocument/2006/relationships/slideLayout" Target="../slideLayouts/slideLayout221.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233.xml"/><Relationship Id="rId12" Type="http://schemas.openxmlformats.org/officeDocument/2006/relationships/theme" Target="../theme/theme15.xml"/><Relationship Id="rId1" Type="http://schemas.openxmlformats.org/officeDocument/2006/relationships/slideLayout" Target="../slideLayouts/slideLayout223.xml"/><Relationship Id="rId2" Type="http://schemas.openxmlformats.org/officeDocument/2006/relationships/slideLayout" Target="../slideLayouts/slideLayout224.xml"/><Relationship Id="rId3" Type="http://schemas.openxmlformats.org/officeDocument/2006/relationships/slideLayout" Target="../slideLayouts/slideLayout225.xml"/><Relationship Id="rId4" Type="http://schemas.openxmlformats.org/officeDocument/2006/relationships/slideLayout" Target="../slideLayouts/slideLayout226.xml"/><Relationship Id="rId5" Type="http://schemas.openxmlformats.org/officeDocument/2006/relationships/slideLayout" Target="../slideLayouts/slideLayout227.xml"/><Relationship Id="rId6" Type="http://schemas.openxmlformats.org/officeDocument/2006/relationships/slideLayout" Target="../slideLayouts/slideLayout228.xml"/><Relationship Id="rId7" Type="http://schemas.openxmlformats.org/officeDocument/2006/relationships/slideLayout" Target="../slideLayouts/slideLayout229.xml"/><Relationship Id="rId8" Type="http://schemas.openxmlformats.org/officeDocument/2006/relationships/slideLayout" Target="../slideLayouts/slideLayout230.xml"/><Relationship Id="rId9" Type="http://schemas.openxmlformats.org/officeDocument/2006/relationships/slideLayout" Target="../slideLayouts/slideLayout231.xml"/><Relationship Id="rId10" Type="http://schemas.openxmlformats.org/officeDocument/2006/relationships/slideLayout" Target="../slideLayouts/slideLayout232.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244.xml"/><Relationship Id="rId12" Type="http://schemas.openxmlformats.org/officeDocument/2006/relationships/slideLayout" Target="../slideLayouts/slideLayout245.xml"/><Relationship Id="rId13" Type="http://schemas.openxmlformats.org/officeDocument/2006/relationships/theme" Target="../theme/theme16.xml"/><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jpeg"/><Relationship Id="rId14" Type="http://schemas.openxmlformats.org/officeDocument/2006/relationships/image" Target="../media/image2.jpeg"/><Relationship Id="rId15" Type="http://schemas.openxmlformats.org/officeDocument/2006/relationships/image" Target="../media/image3.jpe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6.png"/><Relationship Id="rId14" Type="http://schemas.openxmlformats.org/officeDocument/2006/relationships/image" Target="../media/image7.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15.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16.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theme" Target="../theme/theme7.xml"/><Relationship Id="rId14" Type="http://schemas.openxmlformats.org/officeDocument/2006/relationships/image" Target="../media/image17.pn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98.xml"/><Relationship Id="rId21" Type="http://schemas.openxmlformats.org/officeDocument/2006/relationships/slideLayout" Target="../slideLayouts/slideLayout99.xml"/><Relationship Id="rId22" Type="http://schemas.openxmlformats.org/officeDocument/2006/relationships/slideLayout" Target="../slideLayouts/slideLayout100.xml"/><Relationship Id="rId23" Type="http://schemas.openxmlformats.org/officeDocument/2006/relationships/slideLayout" Target="../slideLayouts/slideLayout101.xml"/><Relationship Id="rId24" Type="http://schemas.openxmlformats.org/officeDocument/2006/relationships/slideLayout" Target="../slideLayouts/slideLayout102.xml"/><Relationship Id="rId25" Type="http://schemas.openxmlformats.org/officeDocument/2006/relationships/slideLayout" Target="../slideLayouts/slideLayout103.xml"/><Relationship Id="rId26" Type="http://schemas.openxmlformats.org/officeDocument/2006/relationships/slideLayout" Target="../slideLayouts/slideLayout104.xml"/><Relationship Id="rId27" Type="http://schemas.openxmlformats.org/officeDocument/2006/relationships/slideLayout" Target="../slideLayouts/slideLayout105.xml"/><Relationship Id="rId28" Type="http://schemas.openxmlformats.org/officeDocument/2006/relationships/slideLayout" Target="../slideLayouts/slideLayout106.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30" Type="http://schemas.openxmlformats.org/officeDocument/2006/relationships/slideLayout" Target="../slideLayouts/slideLayout108.xml"/><Relationship Id="rId31" Type="http://schemas.openxmlformats.org/officeDocument/2006/relationships/slideLayout" Target="../slideLayouts/slideLayout109.xml"/><Relationship Id="rId32" Type="http://schemas.openxmlformats.org/officeDocument/2006/relationships/slideLayout" Target="../slideLayouts/slideLayout110.xml"/><Relationship Id="rId9" Type="http://schemas.openxmlformats.org/officeDocument/2006/relationships/slideLayout" Target="../slideLayouts/slideLayout87.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33" Type="http://schemas.openxmlformats.org/officeDocument/2006/relationships/slideLayout" Target="../slideLayouts/slideLayout111.xml"/><Relationship Id="rId34" Type="http://schemas.openxmlformats.org/officeDocument/2006/relationships/slideLayout" Target="../slideLayouts/slideLayout112.xml"/><Relationship Id="rId35" Type="http://schemas.openxmlformats.org/officeDocument/2006/relationships/slideLayout" Target="../slideLayouts/slideLayout113.xml"/><Relationship Id="rId36" Type="http://schemas.openxmlformats.org/officeDocument/2006/relationships/slideLayout" Target="../slideLayouts/slideLayout114.xml"/><Relationship Id="rId10" Type="http://schemas.openxmlformats.org/officeDocument/2006/relationships/slideLayout" Target="../slideLayouts/slideLayout88.xml"/><Relationship Id="rId11" Type="http://schemas.openxmlformats.org/officeDocument/2006/relationships/slideLayout" Target="../slideLayouts/slideLayout89.xml"/><Relationship Id="rId12" Type="http://schemas.openxmlformats.org/officeDocument/2006/relationships/slideLayout" Target="../slideLayouts/slideLayout90.xml"/><Relationship Id="rId13" Type="http://schemas.openxmlformats.org/officeDocument/2006/relationships/slideLayout" Target="../slideLayouts/slideLayout91.xml"/><Relationship Id="rId14" Type="http://schemas.openxmlformats.org/officeDocument/2006/relationships/slideLayout" Target="../slideLayouts/slideLayout92.xml"/><Relationship Id="rId15" Type="http://schemas.openxmlformats.org/officeDocument/2006/relationships/slideLayout" Target="../slideLayouts/slideLayout93.xml"/><Relationship Id="rId16" Type="http://schemas.openxmlformats.org/officeDocument/2006/relationships/slideLayout" Target="../slideLayouts/slideLayout94.xml"/><Relationship Id="rId17" Type="http://schemas.openxmlformats.org/officeDocument/2006/relationships/slideLayout" Target="../slideLayouts/slideLayout95.xml"/><Relationship Id="rId18" Type="http://schemas.openxmlformats.org/officeDocument/2006/relationships/slideLayout" Target="../slideLayouts/slideLayout96.xml"/><Relationship Id="rId19" Type="http://schemas.openxmlformats.org/officeDocument/2006/relationships/slideLayout" Target="../slideLayouts/slideLayout97.xml"/><Relationship Id="rId37" Type="http://schemas.openxmlformats.org/officeDocument/2006/relationships/slideLayout" Target="../slideLayouts/slideLayout115.xml"/><Relationship Id="rId38" Type="http://schemas.openxmlformats.org/officeDocument/2006/relationships/slideLayout" Target="../slideLayouts/slideLayout116.xml"/><Relationship Id="rId39" Type="http://schemas.openxmlformats.org/officeDocument/2006/relationships/theme" Target="../theme/theme8.xml"/><Relationship Id="rId40" Type="http://schemas.openxmlformats.org/officeDocument/2006/relationships/image" Target="../media/image18.png"/><Relationship Id="rId41" Type="http://schemas.openxmlformats.org/officeDocument/2006/relationships/image" Target="../media/image19.png"/><Relationship Id="rId42" Type="http://schemas.openxmlformats.org/officeDocument/2006/relationships/image" Target="../media/image20.png"/><Relationship Id="rId43" Type="http://schemas.openxmlformats.org/officeDocument/2006/relationships/image" Target="../media/image21.png"/></Relationships>
</file>

<file path=ppt/slideMasters/_rels/slideMaster9.xml.rels><?xml version="1.0" encoding="UTF-8" standalone="yes"?>
<Relationships xmlns="http://schemas.openxmlformats.org/package/2006/relationships"><Relationship Id="rId46" Type="http://schemas.openxmlformats.org/officeDocument/2006/relationships/slideLayout" Target="../slideLayouts/slideLayout162.xml"/><Relationship Id="rId47" Type="http://schemas.openxmlformats.org/officeDocument/2006/relationships/slideLayout" Target="../slideLayouts/slideLayout163.xml"/><Relationship Id="rId48" Type="http://schemas.openxmlformats.org/officeDocument/2006/relationships/theme" Target="../theme/theme9.xml"/><Relationship Id="rId49" Type="http://schemas.openxmlformats.org/officeDocument/2006/relationships/image" Target="../media/image68.jpeg"/><Relationship Id="rId20" Type="http://schemas.openxmlformats.org/officeDocument/2006/relationships/slideLayout" Target="../slideLayouts/slideLayout136.xml"/><Relationship Id="rId21" Type="http://schemas.openxmlformats.org/officeDocument/2006/relationships/slideLayout" Target="../slideLayouts/slideLayout137.xml"/><Relationship Id="rId22" Type="http://schemas.openxmlformats.org/officeDocument/2006/relationships/slideLayout" Target="../slideLayouts/slideLayout138.xml"/><Relationship Id="rId23" Type="http://schemas.openxmlformats.org/officeDocument/2006/relationships/slideLayout" Target="../slideLayouts/slideLayout139.xml"/><Relationship Id="rId24" Type="http://schemas.openxmlformats.org/officeDocument/2006/relationships/slideLayout" Target="../slideLayouts/slideLayout140.xml"/><Relationship Id="rId25" Type="http://schemas.openxmlformats.org/officeDocument/2006/relationships/slideLayout" Target="../slideLayouts/slideLayout141.xml"/><Relationship Id="rId26" Type="http://schemas.openxmlformats.org/officeDocument/2006/relationships/slideLayout" Target="../slideLayouts/slideLayout142.xml"/><Relationship Id="rId27" Type="http://schemas.openxmlformats.org/officeDocument/2006/relationships/slideLayout" Target="../slideLayouts/slideLayout143.xml"/><Relationship Id="rId28" Type="http://schemas.openxmlformats.org/officeDocument/2006/relationships/slideLayout" Target="../slideLayouts/slideLayout144.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5" Type="http://schemas.openxmlformats.org/officeDocument/2006/relationships/slideLayout" Target="../slideLayouts/slideLayout121.xml"/><Relationship Id="rId30" Type="http://schemas.openxmlformats.org/officeDocument/2006/relationships/slideLayout" Target="../slideLayouts/slideLayout146.xml"/><Relationship Id="rId31" Type="http://schemas.openxmlformats.org/officeDocument/2006/relationships/slideLayout" Target="../slideLayouts/slideLayout147.xml"/><Relationship Id="rId32" Type="http://schemas.openxmlformats.org/officeDocument/2006/relationships/slideLayout" Target="../slideLayouts/slideLayout148.xml"/><Relationship Id="rId9" Type="http://schemas.openxmlformats.org/officeDocument/2006/relationships/slideLayout" Target="../slideLayouts/slideLayout125.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33" Type="http://schemas.openxmlformats.org/officeDocument/2006/relationships/slideLayout" Target="../slideLayouts/slideLayout149.xml"/><Relationship Id="rId34" Type="http://schemas.openxmlformats.org/officeDocument/2006/relationships/slideLayout" Target="../slideLayouts/slideLayout150.xml"/><Relationship Id="rId35" Type="http://schemas.openxmlformats.org/officeDocument/2006/relationships/slideLayout" Target="../slideLayouts/slideLayout151.xml"/><Relationship Id="rId36" Type="http://schemas.openxmlformats.org/officeDocument/2006/relationships/slideLayout" Target="../slideLayouts/slideLayout152.xml"/><Relationship Id="rId10" Type="http://schemas.openxmlformats.org/officeDocument/2006/relationships/slideLayout" Target="../slideLayouts/slideLayout126.xml"/><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slideLayout" Target="../slideLayouts/slideLayout129.xml"/><Relationship Id="rId14" Type="http://schemas.openxmlformats.org/officeDocument/2006/relationships/slideLayout" Target="../slideLayouts/slideLayout130.xml"/><Relationship Id="rId15" Type="http://schemas.openxmlformats.org/officeDocument/2006/relationships/slideLayout" Target="../slideLayouts/slideLayout131.xml"/><Relationship Id="rId16" Type="http://schemas.openxmlformats.org/officeDocument/2006/relationships/slideLayout" Target="../slideLayouts/slideLayout132.xml"/><Relationship Id="rId17" Type="http://schemas.openxmlformats.org/officeDocument/2006/relationships/slideLayout" Target="../slideLayouts/slideLayout133.xml"/><Relationship Id="rId18" Type="http://schemas.openxmlformats.org/officeDocument/2006/relationships/slideLayout" Target="../slideLayouts/slideLayout134.xml"/><Relationship Id="rId19" Type="http://schemas.openxmlformats.org/officeDocument/2006/relationships/slideLayout" Target="../slideLayouts/slideLayout135.xml"/><Relationship Id="rId37" Type="http://schemas.openxmlformats.org/officeDocument/2006/relationships/slideLayout" Target="../slideLayouts/slideLayout153.xml"/><Relationship Id="rId38" Type="http://schemas.openxmlformats.org/officeDocument/2006/relationships/slideLayout" Target="../slideLayouts/slideLayout154.xml"/><Relationship Id="rId39" Type="http://schemas.openxmlformats.org/officeDocument/2006/relationships/slideLayout" Target="../slideLayouts/slideLayout155.xml"/><Relationship Id="rId40" Type="http://schemas.openxmlformats.org/officeDocument/2006/relationships/slideLayout" Target="../slideLayouts/slideLayout156.xml"/><Relationship Id="rId41" Type="http://schemas.openxmlformats.org/officeDocument/2006/relationships/slideLayout" Target="../slideLayouts/slideLayout157.xml"/><Relationship Id="rId42" Type="http://schemas.openxmlformats.org/officeDocument/2006/relationships/slideLayout" Target="../slideLayouts/slideLayout158.xml"/><Relationship Id="rId43" Type="http://schemas.openxmlformats.org/officeDocument/2006/relationships/slideLayout" Target="../slideLayouts/slideLayout159.xml"/><Relationship Id="rId44" Type="http://schemas.openxmlformats.org/officeDocument/2006/relationships/slideLayout" Target="../slideLayouts/slideLayout160.xml"/><Relationship Id="rId45"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bwMode="auto">
          <a:xfrm>
            <a:off x="685800" y="381000"/>
            <a:ext cx="7772400" cy="1600200"/>
          </a:xfrm>
          <a:prstGeom prst="rect">
            <a:avLst/>
          </a:prstGeom>
          <a:noFill/>
          <a:ln w="9525">
            <a:noFill/>
            <a:miter lim="800000"/>
            <a:headEnd/>
            <a:tailEnd/>
          </a:ln>
        </p:spPr>
        <p:txBody>
          <a:bodyPr vert="horz" wrap="square" lIns="50798" tIns="50798" rIns="91435" bIns="50798" numCol="1" anchor="ctr" anchorCtr="0" compatLnSpc="1">
            <a:prstTxWarp prst="textNoShape">
              <a:avLst/>
            </a:prstTxWarp>
          </a:bodyPr>
          <a:lstStyle/>
          <a:p>
            <a:pPr lvl="0"/>
            <a:r>
              <a:rPr lang="en-US">
                <a:sym typeface="Arial" charset="0"/>
              </a:rPr>
              <a:t>Click to edit Master title style</a:t>
            </a:r>
          </a:p>
        </p:txBody>
      </p:sp>
      <p:sp>
        <p:nvSpPr>
          <p:cNvPr id="25603" name="Rectangle 2"/>
          <p:cNvSpPr>
            <a:spLocks noGrp="1" noChangeArrowheads="1"/>
          </p:cNvSpPr>
          <p:nvPr>
            <p:ph type="body" idx="1"/>
          </p:nvPr>
        </p:nvSpPr>
        <p:spPr bwMode="auto">
          <a:xfrm>
            <a:off x="685800" y="1981200"/>
            <a:ext cx="7772400" cy="4876800"/>
          </a:xfrm>
          <a:prstGeom prst="rect">
            <a:avLst/>
          </a:prstGeom>
          <a:noFill/>
          <a:ln w="9525">
            <a:noFill/>
            <a:miter lim="800000"/>
            <a:headEnd/>
            <a:tailEnd/>
          </a:ln>
        </p:spPr>
        <p:txBody>
          <a:bodyPr vert="horz" wrap="square" lIns="50798" tIns="50798" rIns="91435" bIns="50798"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3075" name="Text Box 3"/>
          <p:cNvSpPr txBox="1">
            <a:spLocks noGrp="1" noChangeArrowheads="1"/>
          </p:cNvSpPr>
          <p:nvPr>
            <p:ph type="sldNum" sz="quarter" idx="4"/>
          </p:nvPr>
        </p:nvSpPr>
        <p:spPr bwMode="auto">
          <a:xfrm>
            <a:off x="7362826" y="6248400"/>
            <a:ext cx="284163" cy="279400"/>
          </a:xfrm>
          <a:prstGeom prst="rect">
            <a:avLst/>
          </a:prstGeom>
          <a:noFill/>
          <a:ln>
            <a:noFill/>
          </a:ln>
          <a:effectLst/>
          <a:extLst/>
        </p:spPr>
        <p:txBody>
          <a:bodyPr vert="horz" wrap="none" lIns="91435" tIns="45718" rIns="91435" bIns="45718" numCol="1" anchor="t" anchorCtr="0" compatLnSpc="1">
            <a:prstTxWarp prst="textNoShape">
              <a:avLst/>
            </a:prstTxWarp>
          </a:bodyPr>
          <a:lstStyle>
            <a:lvl1pPr algn="ctr">
              <a:defRPr sz="1200">
                <a:solidFill>
                  <a:schemeClr val="tx1"/>
                </a:solidFill>
                <a:ea typeface="ＭＳ Ｐゴシック" charset="-128"/>
              </a:defRPr>
            </a:lvl1pPr>
          </a:lstStyle>
          <a:p>
            <a:pPr>
              <a:defRPr/>
            </a:pPr>
            <a:fld id="{514C0DB2-B3B6-154F-855C-1240FAFD29A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xmlns:p14="http://schemas.microsoft.com/office/powerpoint/2010/main"/>
  <p:hf hdr="0" ftr="0" dt="0"/>
  <p:txStyles>
    <p:titleStyle>
      <a:lvl1pPr marL="39686" indent="-39686" algn="ctr" rtl="0" eaLnBrk="0" fontAlgn="base" hangingPunct="0">
        <a:spcBef>
          <a:spcPct val="0"/>
        </a:spcBef>
        <a:spcAft>
          <a:spcPct val="0"/>
        </a:spcAft>
        <a:defRPr sz="4200">
          <a:solidFill>
            <a:schemeClr val="tx1"/>
          </a:solidFill>
          <a:latin typeface="+mj-lt"/>
          <a:ea typeface="+mj-ea"/>
          <a:cs typeface="+mj-cs"/>
          <a:sym typeface="Arial" charset="0"/>
        </a:defRPr>
      </a:lvl1pPr>
      <a:lvl2pPr marL="39686" indent="-39686" algn="ctr" rtl="0" eaLnBrk="0" fontAlgn="base" hangingPunct="0">
        <a:spcBef>
          <a:spcPct val="0"/>
        </a:spcBef>
        <a:spcAft>
          <a:spcPct val="0"/>
        </a:spcAft>
        <a:defRPr sz="4200">
          <a:solidFill>
            <a:schemeClr val="tx1"/>
          </a:solidFill>
          <a:latin typeface="Arial" charset="0"/>
          <a:ea typeface="ヒラギノ角ゴ ProN W3" charset="0"/>
          <a:cs typeface="ヒラギノ角ゴ ProN W3" charset="0"/>
          <a:sym typeface="Arial" charset="0"/>
        </a:defRPr>
      </a:lvl2pPr>
      <a:lvl3pPr marL="39686" indent="-39686" algn="ctr" rtl="0" eaLnBrk="0" fontAlgn="base" hangingPunct="0">
        <a:spcBef>
          <a:spcPct val="0"/>
        </a:spcBef>
        <a:spcAft>
          <a:spcPct val="0"/>
        </a:spcAft>
        <a:defRPr sz="4200">
          <a:solidFill>
            <a:schemeClr val="tx1"/>
          </a:solidFill>
          <a:latin typeface="Arial" charset="0"/>
          <a:ea typeface="ヒラギノ角ゴ ProN W3" charset="0"/>
          <a:cs typeface="ヒラギノ角ゴ ProN W3" charset="0"/>
          <a:sym typeface="Arial" charset="0"/>
        </a:defRPr>
      </a:lvl3pPr>
      <a:lvl4pPr marL="39686" indent="-39686" algn="ctr" rtl="0" eaLnBrk="0" fontAlgn="base" hangingPunct="0">
        <a:spcBef>
          <a:spcPct val="0"/>
        </a:spcBef>
        <a:spcAft>
          <a:spcPct val="0"/>
        </a:spcAft>
        <a:defRPr sz="4200">
          <a:solidFill>
            <a:schemeClr val="tx1"/>
          </a:solidFill>
          <a:latin typeface="Arial" charset="0"/>
          <a:ea typeface="ヒラギノ角ゴ ProN W3" charset="0"/>
          <a:cs typeface="ヒラギノ角ゴ ProN W3" charset="0"/>
          <a:sym typeface="Arial" charset="0"/>
        </a:defRPr>
      </a:lvl4pPr>
      <a:lvl5pPr marL="39686" indent="-39686" algn="ctr" rtl="0" eaLnBrk="0" fontAlgn="base" hangingPunct="0">
        <a:spcBef>
          <a:spcPct val="0"/>
        </a:spcBef>
        <a:spcAft>
          <a:spcPct val="0"/>
        </a:spcAft>
        <a:defRPr sz="4200">
          <a:solidFill>
            <a:schemeClr val="tx1"/>
          </a:solidFill>
          <a:latin typeface="Arial" charset="0"/>
          <a:ea typeface="ヒラギノ角ゴ ProN W3" charset="0"/>
          <a:cs typeface="ヒラギノ角ゴ ProN W3" charset="0"/>
          <a:sym typeface="Arial" charset="0"/>
        </a:defRPr>
      </a:lvl5pPr>
      <a:lvl6pPr marL="496862" algn="ctr" rtl="0" fontAlgn="base">
        <a:spcBef>
          <a:spcPct val="0"/>
        </a:spcBef>
        <a:spcAft>
          <a:spcPct val="0"/>
        </a:spcAft>
        <a:defRPr sz="4200">
          <a:solidFill>
            <a:schemeClr val="tx1"/>
          </a:solidFill>
          <a:latin typeface="Arial" charset="0"/>
          <a:ea typeface="ヒラギノ角ゴ ProN W3" charset="0"/>
          <a:cs typeface="ヒラギノ角ゴ ProN W3" charset="0"/>
          <a:sym typeface="Arial" charset="0"/>
        </a:defRPr>
      </a:lvl6pPr>
      <a:lvl7pPr marL="954039" algn="ctr" rtl="0" fontAlgn="base">
        <a:spcBef>
          <a:spcPct val="0"/>
        </a:spcBef>
        <a:spcAft>
          <a:spcPct val="0"/>
        </a:spcAft>
        <a:defRPr sz="4200">
          <a:solidFill>
            <a:schemeClr val="tx1"/>
          </a:solidFill>
          <a:latin typeface="Arial" charset="0"/>
          <a:ea typeface="ヒラギノ角ゴ ProN W3" charset="0"/>
          <a:cs typeface="ヒラギノ角ゴ ProN W3" charset="0"/>
          <a:sym typeface="Arial" charset="0"/>
        </a:defRPr>
      </a:lvl7pPr>
      <a:lvl8pPr marL="1411216" algn="ctr" rtl="0" fontAlgn="base">
        <a:spcBef>
          <a:spcPct val="0"/>
        </a:spcBef>
        <a:spcAft>
          <a:spcPct val="0"/>
        </a:spcAft>
        <a:defRPr sz="4200">
          <a:solidFill>
            <a:schemeClr val="tx1"/>
          </a:solidFill>
          <a:latin typeface="Arial" charset="0"/>
          <a:ea typeface="ヒラギノ角ゴ ProN W3" charset="0"/>
          <a:cs typeface="ヒラギノ角ゴ ProN W3" charset="0"/>
          <a:sym typeface="Arial" charset="0"/>
        </a:defRPr>
      </a:lvl8pPr>
      <a:lvl9pPr marL="1868393" algn="ctr" rtl="0" fontAlgn="base">
        <a:spcBef>
          <a:spcPct val="0"/>
        </a:spcBef>
        <a:spcAft>
          <a:spcPct val="0"/>
        </a:spcAft>
        <a:defRPr sz="4200">
          <a:solidFill>
            <a:schemeClr val="tx1"/>
          </a:solidFill>
          <a:latin typeface="Arial" charset="0"/>
          <a:ea typeface="ヒラギノ角ゴ ProN W3" charset="0"/>
          <a:cs typeface="ヒラギノ角ゴ ProN W3" charset="0"/>
          <a:sym typeface="Arial" charset="0"/>
        </a:defRPr>
      </a:lvl9pPr>
    </p:titleStyle>
    <p:bodyStyle>
      <a:lvl1pPr marL="382569" indent="-342882" algn="l" rtl="0" eaLnBrk="0" fontAlgn="base" hangingPunct="0">
        <a:spcBef>
          <a:spcPts val="700"/>
        </a:spcBef>
        <a:spcAft>
          <a:spcPct val="0"/>
        </a:spcAft>
        <a:buSzPct val="100000"/>
        <a:buFont typeface="Arial" charset="0"/>
        <a:buChar char="•"/>
        <a:defRPr sz="3000">
          <a:solidFill>
            <a:schemeClr val="tx1"/>
          </a:solidFill>
          <a:latin typeface="+mn-lt"/>
          <a:ea typeface="+mn-ea"/>
          <a:cs typeface="+mn-cs"/>
          <a:sym typeface="Arial" charset="0"/>
        </a:defRPr>
      </a:lvl1pPr>
      <a:lvl2pPr marL="731801" indent="-285736" algn="l" rtl="0" eaLnBrk="0" fontAlgn="base" hangingPunct="0">
        <a:spcBef>
          <a:spcPts val="600"/>
        </a:spcBef>
        <a:spcAft>
          <a:spcPct val="0"/>
        </a:spcAft>
        <a:buSzPct val="100000"/>
        <a:buFont typeface="Arial" charset="0"/>
        <a:buChar char="–"/>
        <a:defRPr sz="2600">
          <a:solidFill>
            <a:schemeClr val="tx1"/>
          </a:solidFill>
          <a:latin typeface="+mn-lt"/>
          <a:ea typeface="+mn-ea"/>
          <a:cs typeface="+mn-cs"/>
          <a:sym typeface="Arial" charset="0"/>
        </a:defRPr>
      </a:lvl2pPr>
      <a:lvl3pPr marL="1131830" indent="-228588" algn="l" rtl="0" eaLnBrk="0" fontAlgn="base" hangingPunct="0">
        <a:spcBef>
          <a:spcPts val="600"/>
        </a:spcBef>
        <a:spcAft>
          <a:spcPct val="0"/>
        </a:spcAft>
        <a:buSzPct val="100000"/>
        <a:buFont typeface="Arial" charset="0"/>
        <a:buChar char="•"/>
        <a:defRPr sz="2200">
          <a:solidFill>
            <a:schemeClr val="tx1"/>
          </a:solidFill>
          <a:latin typeface="+mn-lt"/>
          <a:ea typeface="+mn-ea"/>
          <a:cs typeface="+mn-cs"/>
          <a:sym typeface="Arial" charset="0"/>
        </a:defRPr>
      </a:lvl3pPr>
      <a:lvl4pPr marL="1589007" indent="-228588" algn="l" rtl="0" eaLnBrk="0" fontAlgn="base" hangingPunct="0">
        <a:spcBef>
          <a:spcPts val="500"/>
        </a:spcBef>
        <a:spcAft>
          <a:spcPct val="0"/>
        </a:spcAft>
        <a:buSzPct val="100000"/>
        <a:buFont typeface="Arial" charset="0"/>
        <a:buChar char="–"/>
        <a:defRPr>
          <a:solidFill>
            <a:schemeClr val="tx1"/>
          </a:solidFill>
          <a:latin typeface="+mn-lt"/>
          <a:ea typeface="+mn-ea"/>
          <a:cs typeface="+mn-cs"/>
          <a:sym typeface="Arial" charset="0"/>
        </a:defRPr>
      </a:lvl4pPr>
      <a:lvl5pPr marL="2046183" indent="-228588" algn="l" rtl="0" eaLnBrk="0" fontAlgn="base" hangingPunct="0">
        <a:spcBef>
          <a:spcPts val="500"/>
        </a:spcBef>
        <a:spcAft>
          <a:spcPct val="0"/>
        </a:spcAft>
        <a:buSzPct val="100000"/>
        <a:buFont typeface="Arial" charset="0"/>
        <a:buChar char="»"/>
        <a:defRPr>
          <a:solidFill>
            <a:schemeClr val="tx1"/>
          </a:solidFill>
          <a:latin typeface="+mn-lt"/>
          <a:ea typeface="+mn-ea"/>
          <a:cs typeface="+mn-cs"/>
          <a:sym typeface="Arial" charset="0"/>
        </a:defRPr>
      </a:lvl5pPr>
      <a:lvl6pPr marL="2503360" indent="-228588" algn="l" rtl="0" fontAlgn="base">
        <a:spcBef>
          <a:spcPts val="500"/>
        </a:spcBef>
        <a:spcAft>
          <a:spcPct val="0"/>
        </a:spcAft>
        <a:buSzPct val="100000"/>
        <a:buFont typeface="Arial" charset="0"/>
        <a:buChar char="»"/>
        <a:defRPr>
          <a:solidFill>
            <a:schemeClr val="tx1"/>
          </a:solidFill>
          <a:latin typeface="+mn-lt"/>
          <a:ea typeface="+mn-ea"/>
          <a:cs typeface="+mn-cs"/>
          <a:sym typeface="Arial" charset="0"/>
        </a:defRPr>
      </a:lvl6pPr>
      <a:lvl7pPr marL="2960536" indent="-228588" algn="l" rtl="0" fontAlgn="base">
        <a:spcBef>
          <a:spcPts val="500"/>
        </a:spcBef>
        <a:spcAft>
          <a:spcPct val="0"/>
        </a:spcAft>
        <a:buSzPct val="100000"/>
        <a:buFont typeface="Arial" charset="0"/>
        <a:buChar char="»"/>
        <a:defRPr>
          <a:solidFill>
            <a:schemeClr val="tx1"/>
          </a:solidFill>
          <a:latin typeface="+mn-lt"/>
          <a:ea typeface="+mn-ea"/>
          <a:cs typeface="+mn-cs"/>
          <a:sym typeface="Arial" charset="0"/>
        </a:defRPr>
      </a:lvl7pPr>
      <a:lvl8pPr marL="3417713" indent="-228588" algn="l" rtl="0" fontAlgn="base">
        <a:spcBef>
          <a:spcPts val="500"/>
        </a:spcBef>
        <a:spcAft>
          <a:spcPct val="0"/>
        </a:spcAft>
        <a:buSzPct val="100000"/>
        <a:buFont typeface="Arial" charset="0"/>
        <a:buChar char="»"/>
        <a:defRPr>
          <a:solidFill>
            <a:schemeClr val="tx1"/>
          </a:solidFill>
          <a:latin typeface="+mn-lt"/>
          <a:ea typeface="+mn-ea"/>
          <a:cs typeface="+mn-cs"/>
          <a:sym typeface="Arial" charset="0"/>
        </a:defRPr>
      </a:lvl8pPr>
      <a:lvl9pPr marL="3874890" indent="-228588" algn="l" rtl="0" fontAlgn="base">
        <a:spcBef>
          <a:spcPts val="500"/>
        </a:spcBef>
        <a:spcAft>
          <a:spcPct val="0"/>
        </a:spcAft>
        <a:buSzPct val="100000"/>
        <a:buFont typeface="Arial" charset="0"/>
        <a:buChar char="»"/>
        <a:defRPr>
          <a:solidFill>
            <a:schemeClr val="tx1"/>
          </a:solidFill>
          <a:latin typeface="+mn-lt"/>
          <a:ea typeface="+mn-ea"/>
          <a:cs typeface="+mn-cs"/>
          <a:sym typeface="Arial" charset="0"/>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3" algn="l" defTabSz="457177" rtl="0" eaLnBrk="1" latinLnBrk="0" hangingPunct="1">
        <a:defRPr sz="1800" kern="1200">
          <a:solidFill>
            <a:schemeClr val="tx1"/>
          </a:solidFill>
          <a:latin typeface="+mn-lt"/>
          <a:ea typeface="+mn-ea"/>
          <a:cs typeface="+mn-cs"/>
        </a:defRPr>
      </a:lvl3pPr>
      <a:lvl4pPr marL="1371530" algn="l" defTabSz="457177" rtl="0" eaLnBrk="1" latinLnBrk="0" hangingPunct="1">
        <a:defRPr sz="1800" kern="1200">
          <a:solidFill>
            <a:schemeClr val="tx1"/>
          </a:solidFill>
          <a:latin typeface="+mn-lt"/>
          <a:ea typeface="+mn-ea"/>
          <a:cs typeface="+mn-cs"/>
        </a:defRPr>
      </a:lvl4pPr>
      <a:lvl5pPr marL="1828706" algn="l" defTabSz="457177" rtl="0" eaLnBrk="1" latinLnBrk="0" hangingPunct="1">
        <a:defRPr sz="1800" kern="1200">
          <a:solidFill>
            <a:schemeClr val="tx1"/>
          </a:solidFill>
          <a:latin typeface="+mn-lt"/>
          <a:ea typeface="+mn-ea"/>
          <a:cs typeface="+mn-cs"/>
        </a:defRPr>
      </a:lvl5pPr>
      <a:lvl6pPr marL="2285883" algn="l" defTabSz="457177" rtl="0" eaLnBrk="1" latinLnBrk="0" hangingPunct="1">
        <a:defRPr sz="1800" kern="1200">
          <a:solidFill>
            <a:schemeClr val="tx1"/>
          </a:solidFill>
          <a:latin typeface="+mn-lt"/>
          <a:ea typeface="+mn-ea"/>
          <a:cs typeface="+mn-cs"/>
        </a:defRPr>
      </a:lvl6pPr>
      <a:lvl7pPr marL="2743060" algn="l" defTabSz="457177" rtl="0" eaLnBrk="1" latinLnBrk="0" hangingPunct="1">
        <a:defRPr sz="1800" kern="1200">
          <a:solidFill>
            <a:schemeClr val="tx1"/>
          </a:solidFill>
          <a:latin typeface="+mn-lt"/>
          <a:ea typeface="+mn-ea"/>
          <a:cs typeface="+mn-cs"/>
        </a:defRPr>
      </a:lvl7pPr>
      <a:lvl8pPr marL="3200236" algn="l" defTabSz="457177" rtl="0" eaLnBrk="1" latinLnBrk="0" hangingPunct="1">
        <a:defRPr sz="1800" kern="1200">
          <a:solidFill>
            <a:schemeClr val="tx1"/>
          </a:solidFill>
          <a:latin typeface="+mn-lt"/>
          <a:ea typeface="+mn-ea"/>
          <a:cs typeface="+mn-cs"/>
        </a:defRPr>
      </a:lvl8pPr>
      <a:lvl9pPr marL="3657413" algn="l" defTabSz="45717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9" descr="circles_grey.jpg"/>
          <p:cNvPicPr>
            <a:picLocks noChangeAspect="1"/>
          </p:cNvPicPr>
          <p:nvPr/>
        </p:nvPicPr>
        <p:blipFill>
          <a:blip r:embed="rId19">
            <a:extLst>
              <a:ext uri="{28A0092B-C50C-407E-A947-70E740481C1C}">
                <a14:useLocalDpi xmlns:a14="http://schemas.microsoft.com/office/drawing/2010/main" val="0"/>
              </a:ext>
            </a:extLst>
          </a:blip>
          <a:srcRect l="13809" t="42731" r="7285" b="8353"/>
          <a:stretch>
            <a:fillRect/>
          </a:stretch>
        </p:blipFill>
        <p:spPr bwMode="auto">
          <a:xfrm>
            <a:off x="0" y="0"/>
            <a:ext cx="9144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3200400"/>
            <a:ext cx="9144000" cy="403225"/>
          </a:xfrm>
          <a:prstGeom prst="rect">
            <a:avLst/>
          </a:prstGeom>
          <a:solidFill>
            <a:srgbClr val="0C325E"/>
          </a:solidFill>
          <a:ln>
            <a:noFill/>
          </a:ln>
          <a:effectLst/>
        </p:spPr>
        <p:style>
          <a:lnRef idx="1">
            <a:schemeClr val="accent1"/>
          </a:lnRef>
          <a:fillRef idx="3">
            <a:schemeClr val="accent1"/>
          </a:fillRef>
          <a:effectRef idx="2">
            <a:schemeClr val="accent1"/>
          </a:effectRef>
          <a:fontRef idx="minor">
            <a:schemeClr val="lt1"/>
          </a:fontRef>
        </p:style>
      </p:sp>
      <p:pic>
        <p:nvPicPr>
          <p:cNvPr id="1028" name="Picture 7" descr="EBSCO logo_PANTONE 294.eps"/>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3352801" y="1752600"/>
            <a:ext cx="2417763"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Box 8"/>
          <p:cNvSpPr txBox="1">
            <a:spLocks noChangeArrowheads="1"/>
          </p:cNvSpPr>
          <p:nvPr/>
        </p:nvSpPr>
        <p:spPr bwMode="auto">
          <a:xfrm>
            <a:off x="0" y="3255964"/>
            <a:ext cx="9144000" cy="290512"/>
          </a:xfrm>
          <a:prstGeom prst="rect">
            <a:avLst/>
          </a:prstGeom>
          <a:noFill/>
          <a:ln>
            <a:noFill/>
          </a:ln>
          <a:extLst/>
        </p:spPr>
        <p:txBody>
          <a:bodyPr lIns="91435" tIns="45718" rIns="91435" bIns="45718">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defRPr/>
            </a:pPr>
            <a:r>
              <a:rPr lang="en-US" sz="1300" smtClean="0">
                <a:solidFill>
                  <a:schemeClr val="bg1"/>
                </a:solidFill>
              </a:rPr>
              <a:t>Quality Content  •  Resource Management  •  Access  •  Integration  •  Consultation</a:t>
            </a:r>
          </a:p>
        </p:txBody>
      </p:sp>
    </p:spTree>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Lst>
  <p:timing>
    <p:tnLst>
      <p:par>
        <p:cTn xmlns:p14="http://schemas.microsoft.com/office/powerpoint/2010/mai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ＭＳ Ｐゴシック" pitchFamily="-110" charset="-128"/>
          <a:cs typeface="ＭＳ Ｐゴシック" pitchFamily="-110" charset="-128"/>
        </a:defRPr>
      </a:lvl1pPr>
      <a:lvl2pPr algn="ctr" rtl="0" eaLnBrk="0" fontAlgn="base" hangingPunct="0">
        <a:spcBef>
          <a:spcPct val="0"/>
        </a:spcBef>
        <a:spcAft>
          <a:spcPct val="0"/>
        </a:spcAft>
        <a:defRPr sz="4400">
          <a:solidFill>
            <a:schemeClr val="tx1"/>
          </a:solidFill>
          <a:latin typeface="Arial" charset="0"/>
          <a:ea typeface="ＭＳ Ｐゴシック" pitchFamily="-110" charset="-128"/>
          <a:cs typeface="ＭＳ Ｐゴシック" pitchFamily="-110" charset="-128"/>
        </a:defRPr>
      </a:lvl2pPr>
      <a:lvl3pPr algn="ctr" rtl="0" eaLnBrk="0" fontAlgn="base" hangingPunct="0">
        <a:spcBef>
          <a:spcPct val="0"/>
        </a:spcBef>
        <a:spcAft>
          <a:spcPct val="0"/>
        </a:spcAft>
        <a:defRPr sz="4400">
          <a:solidFill>
            <a:schemeClr val="tx1"/>
          </a:solidFill>
          <a:latin typeface="Arial" charset="0"/>
          <a:ea typeface="ＭＳ Ｐゴシック" pitchFamily="-110" charset="-128"/>
          <a:cs typeface="ＭＳ Ｐゴシック" pitchFamily="-110" charset="-128"/>
        </a:defRPr>
      </a:lvl3pPr>
      <a:lvl4pPr algn="ctr" rtl="0" eaLnBrk="0" fontAlgn="base" hangingPunct="0">
        <a:spcBef>
          <a:spcPct val="0"/>
        </a:spcBef>
        <a:spcAft>
          <a:spcPct val="0"/>
        </a:spcAft>
        <a:defRPr sz="4400">
          <a:solidFill>
            <a:schemeClr val="tx1"/>
          </a:solidFill>
          <a:latin typeface="Arial" charset="0"/>
          <a:ea typeface="ＭＳ Ｐゴシック" pitchFamily="-110" charset="-128"/>
          <a:cs typeface="ＭＳ Ｐゴシック" pitchFamily="-110" charset="-128"/>
        </a:defRPr>
      </a:lvl4pPr>
      <a:lvl5pPr algn="ctr" rtl="0" eaLnBrk="0" fontAlgn="base" hangingPunct="0">
        <a:spcBef>
          <a:spcPct val="0"/>
        </a:spcBef>
        <a:spcAft>
          <a:spcPct val="0"/>
        </a:spcAft>
        <a:defRPr sz="4400">
          <a:solidFill>
            <a:schemeClr val="tx1"/>
          </a:solidFill>
          <a:latin typeface="Arial" charset="0"/>
          <a:ea typeface="ＭＳ Ｐゴシック" pitchFamily="-110" charset="-128"/>
          <a:cs typeface="ＭＳ Ｐゴシック" pitchFamily="-110" charset="-128"/>
        </a:defRPr>
      </a:lvl5pPr>
      <a:lvl6pPr marL="457177" algn="ctr" rtl="0" fontAlgn="base">
        <a:spcBef>
          <a:spcPct val="0"/>
        </a:spcBef>
        <a:spcAft>
          <a:spcPct val="0"/>
        </a:spcAft>
        <a:defRPr sz="4400">
          <a:solidFill>
            <a:schemeClr val="tx1"/>
          </a:solidFill>
          <a:latin typeface="Calibri" pitchFamily="34" charset="0"/>
        </a:defRPr>
      </a:lvl6pPr>
      <a:lvl7pPr marL="914353" algn="ctr" rtl="0" fontAlgn="base">
        <a:spcBef>
          <a:spcPct val="0"/>
        </a:spcBef>
        <a:spcAft>
          <a:spcPct val="0"/>
        </a:spcAft>
        <a:defRPr sz="4400">
          <a:solidFill>
            <a:schemeClr val="tx1"/>
          </a:solidFill>
          <a:latin typeface="Calibri" pitchFamily="34" charset="0"/>
        </a:defRPr>
      </a:lvl7pPr>
      <a:lvl8pPr marL="1371530" algn="ctr" rtl="0" fontAlgn="base">
        <a:spcBef>
          <a:spcPct val="0"/>
        </a:spcBef>
        <a:spcAft>
          <a:spcPct val="0"/>
        </a:spcAft>
        <a:defRPr sz="4400">
          <a:solidFill>
            <a:schemeClr val="tx1"/>
          </a:solidFill>
          <a:latin typeface="Calibri" pitchFamily="34" charset="0"/>
        </a:defRPr>
      </a:lvl8pPr>
      <a:lvl9pPr marL="1828706" algn="ctr" rtl="0" fontAlgn="base">
        <a:spcBef>
          <a:spcPct val="0"/>
        </a:spcBef>
        <a:spcAft>
          <a:spcPct val="0"/>
        </a:spcAft>
        <a:defRPr sz="4400">
          <a:solidFill>
            <a:schemeClr val="tx1"/>
          </a:solidFill>
          <a:latin typeface="Calibri" pitchFamily="34" charset="0"/>
        </a:defRPr>
      </a:lvl9pPr>
    </p:titleStyle>
    <p:bodyStyle>
      <a:lvl1pPr marL="342882" indent="-342882" algn="l"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0" charset="-128"/>
          <a:cs typeface="ＭＳ Ｐゴシック" pitchFamily="-110" charset="-128"/>
        </a:defRPr>
      </a:lvl1pPr>
      <a:lvl2pPr marL="742912" indent="-285736" algn="l"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0" charset="-128"/>
          <a:cs typeface="ＭＳ Ｐゴシック"/>
        </a:defRPr>
      </a:lvl2pPr>
      <a:lvl3pPr marL="1142942" indent="-228588" algn="l"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0" charset="-128"/>
          <a:cs typeface="ＭＳ Ｐゴシック"/>
        </a:defRPr>
      </a:lvl3pPr>
      <a:lvl4pPr marL="1600118" indent="-228588" algn="l"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0" charset="-128"/>
          <a:cs typeface="ＭＳ Ｐゴシック"/>
        </a:defRPr>
      </a:lvl4pPr>
      <a:lvl5pPr marL="2057295" indent="-228588" algn="l"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0" charset="-128"/>
          <a:cs typeface="ＭＳ Ｐゴシック"/>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6" descr="blue-bar-circle-pattern-2.jpg"/>
          <p:cNvPicPr>
            <a:picLocks noChangeAspect="1"/>
          </p:cNvPicPr>
          <p:nvPr/>
        </p:nvPicPr>
        <p:blipFill>
          <a:blip r:embed="rId9">
            <a:extLst>
              <a:ext uri="{28A0092B-C50C-407E-A947-70E740481C1C}">
                <a14:useLocalDpi xmlns:a14="http://schemas.microsoft.com/office/drawing/2010/main" val="0"/>
              </a:ext>
            </a:extLst>
          </a:blip>
          <a:srcRect l="5125" t="6108" r="9177"/>
          <a:stretch>
            <a:fillRect/>
          </a:stretch>
        </p:blipFill>
        <p:spPr bwMode="auto">
          <a:xfrm>
            <a:off x="0" y="1"/>
            <a:ext cx="9156700" cy="28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7" descr="EBSCO logo_PANTONE 294.eps"/>
          <p:cNvPicPr>
            <a:picLocks noChangeAspect="1"/>
          </p:cNvPicPr>
          <p:nvPr/>
        </p:nvPicPr>
        <p:blipFill>
          <a:blip r:embed="rId10" cstate="print">
            <a:lum bright="4000"/>
            <a:extLst>
              <a:ext uri="{28A0092B-C50C-407E-A947-70E740481C1C}">
                <a14:useLocalDpi xmlns:a14="http://schemas.microsoft.com/office/drawing/2010/main" val="0"/>
              </a:ext>
            </a:extLst>
          </a:blip>
          <a:srcRect/>
          <a:stretch>
            <a:fillRect/>
          </a:stretch>
        </p:blipFill>
        <p:spPr bwMode="auto">
          <a:xfrm>
            <a:off x="7391400" y="6088064"/>
            <a:ext cx="13192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p:nvCxnSpPr>
        <p:spPr>
          <a:xfrm rot="10800000">
            <a:off x="2057400" y="6324601"/>
            <a:ext cx="5257800" cy="6350"/>
          </a:xfrm>
          <a:prstGeom prst="line">
            <a:avLst/>
          </a:prstGeom>
          <a:ln w="50800">
            <a:solidFill>
              <a:srgbClr val="0C397D"/>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rot="10800000">
            <a:off x="8763000" y="6326189"/>
            <a:ext cx="381000" cy="1587"/>
          </a:xfrm>
          <a:prstGeom prst="line">
            <a:avLst/>
          </a:prstGeom>
          <a:ln w="50800">
            <a:solidFill>
              <a:srgbClr val="0C397D"/>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Lst>
  <p:timing>
    <p:tnLst>
      <p:par>
        <p:cTn xmlns:p14="http://schemas.microsoft.com/office/powerpoint/2010/mai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ＭＳ Ｐゴシック" pitchFamily="-110" charset="-128"/>
          <a:cs typeface="ＭＳ Ｐゴシック" pitchFamily="-110" charset="-128"/>
        </a:defRPr>
      </a:lvl1pPr>
      <a:lvl2pPr algn="ctr" rtl="0" eaLnBrk="0" fontAlgn="base" hangingPunct="0">
        <a:spcBef>
          <a:spcPct val="0"/>
        </a:spcBef>
        <a:spcAft>
          <a:spcPct val="0"/>
        </a:spcAft>
        <a:defRPr sz="4400">
          <a:solidFill>
            <a:schemeClr val="tx1"/>
          </a:solidFill>
          <a:latin typeface="Arial" charset="0"/>
          <a:ea typeface="ＭＳ Ｐゴシック" pitchFamily="-110" charset="-128"/>
          <a:cs typeface="ＭＳ Ｐゴシック" pitchFamily="-110" charset="-128"/>
        </a:defRPr>
      </a:lvl2pPr>
      <a:lvl3pPr algn="ctr" rtl="0" eaLnBrk="0" fontAlgn="base" hangingPunct="0">
        <a:spcBef>
          <a:spcPct val="0"/>
        </a:spcBef>
        <a:spcAft>
          <a:spcPct val="0"/>
        </a:spcAft>
        <a:defRPr sz="4400">
          <a:solidFill>
            <a:schemeClr val="tx1"/>
          </a:solidFill>
          <a:latin typeface="Arial" charset="0"/>
          <a:ea typeface="ＭＳ Ｐゴシック" pitchFamily="-110" charset="-128"/>
          <a:cs typeface="ＭＳ Ｐゴシック" pitchFamily="-110" charset="-128"/>
        </a:defRPr>
      </a:lvl3pPr>
      <a:lvl4pPr algn="ctr" rtl="0" eaLnBrk="0" fontAlgn="base" hangingPunct="0">
        <a:spcBef>
          <a:spcPct val="0"/>
        </a:spcBef>
        <a:spcAft>
          <a:spcPct val="0"/>
        </a:spcAft>
        <a:defRPr sz="4400">
          <a:solidFill>
            <a:schemeClr val="tx1"/>
          </a:solidFill>
          <a:latin typeface="Arial" charset="0"/>
          <a:ea typeface="ＭＳ Ｐゴシック" pitchFamily="-110" charset="-128"/>
          <a:cs typeface="ＭＳ Ｐゴシック" pitchFamily="-110" charset="-128"/>
        </a:defRPr>
      </a:lvl4pPr>
      <a:lvl5pPr algn="ctr" rtl="0" eaLnBrk="0" fontAlgn="base" hangingPunct="0">
        <a:spcBef>
          <a:spcPct val="0"/>
        </a:spcBef>
        <a:spcAft>
          <a:spcPct val="0"/>
        </a:spcAft>
        <a:defRPr sz="4400">
          <a:solidFill>
            <a:schemeClr val="tx1"/>
          </a:solidFill>
          <a:latin typeface="Arial" charset="0"/>
          <a:ea typeface="ＭＳ Ｐゴシック" pitchFamily="-110" charset="-128"/>
          <a:cs typeface="ＭＳ Ｐゴシック" pitchFamily="-110" charset="-128"/>
        </a:defRPr>
      </a:lvl5pPr>
      <a:lvl6pPr marL="457177" algn="ctr" rtl="0" fontAlgn="base">
        <a:spcBef>
          <a:spcPct val="0"/>
        </a:spcBef>
        <a:spcAft>
          <a:spcPct val="0"/>
        </a:spcAft>
        <a:defRPr sz="4400">
          <a:solidFill>
            <a:schemeClr val="tx1"/>
          </a:solidFill>
          <a:latin typeface="Calibri" pitchFamily="34" charset="0"/>
        </a:defRPr>
      </a:lvl6pPr>
      <a:lvl7pPr marL="914353" algn="ctr" rtl="0" fontAlgn="base">
        <a:spcBef>
          <a:spcPct val="0"/>
        </a:spcBef>
        <a:spcAft>
          <a:spcPct val="0"/>
        </a:spcAft>
        <a:defRPr sz="4400">
          <a:solidFill>
            <a:schemeClr val="tx1"/>
          </a:solidFill>
          <a:latin typeface="Calibri" pitchFamily="34" charset="0"/>
        </a:defRPr>
      </a:lvl7pPr>
      <a:lvl8pPr marL="1371530" algn="ctr" rtl="0" fontAlgn="base">
        <a:spcBef>
          <a:spcPct val="0"/>
        </a:spcBef>
        <a:spcAft>
          <a:spcPct val="0"/>
        </a:spcAft>
        <a:defRPr sz="4400">
          <a:solidFill>
            <a:schemeClr val="tx1"/>
          </a:solidFill>
          <a:latin typeface="Calibri" pitchFamily="34" charset="0"/>
        </a:defRPr>
      </a:lvl8pPr>
      <a:lvl9pPr marL="1828706" algn="ctr" rtl="0" fontAlgn="base">
        <a:spcBef>
          <a:spcPct val="0"/>
        </a:spcBef>
        <a:spcAft>
          <a:spcPct val="0"/>
        </a:spcAft>
        <a:defRPr sz="4400">
          <a:solidFill>
            <a:schemeClr val="tx1"/>
          </a:solidFill>
          <a:latin typeface="Calibri" pitchFamily="34" charset="0"/>
        </a:defRPr>
      </a:lvl9pPr>
    </p:titleStyle>
    <p:bodyStyle>
      <a:lvl1pPr marL="342882" indent="-342882" algn="l"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0" charset="-128"/>
          <a:cs typeface="ＭＳ Ｐゴシック" pitchFamily="-110" charset="-128"/>
        </a:defRPr>
      </a:lvl1pPr>
      <a:lvl2pPr marL="742912" indent="-285736" algn="l"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0" charset="-128"/>
          <a:cs typeface="ＭＳ Ｐゴシック"/>
        </a:defRPr>
      </a:lvl2pPr>
      <a:lvl3pPr marL="1142942" indent="-228588" algn="l"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0" charset="-128"/>
          <a:cs typeface="ＭＳ Ｐゴシック"/>
        </a:defRPr>
      </a:lvl3pPr>
      <a:lvl4pPr marL="1600118" indent="-228588" algn="l"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0" charset="-128"/>
          <a:cs typeface="ＭＳ Ｐゴシック"/>
        </a:defRPr>
      </a:lvl4pPr>
      <a:lvl5pPr marL="2057295" indent="-228588" algn="l"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0" charset="-128"/>
          <a:cs typeface="ＭＳ Ｐゴシック"/>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9" descr="circles_grey.jpg"/>
          <p:cNvPicPr>
            <a:picLocks noChangeAspect="1"/>
          </p:cNvPicPr>
          <p:nvPr/>
        </p:nvPicPr>
        <p:blipFill>
          <a:blip r:embed="rId19">
            <a:extLst>
              <a:ext uri="{28A0092B-C50C-407E-A947-70E740481C1C}">
                <a14:useLocalDpi xmlns:a14="http://schemas.microsoft.com/office/drawing/2010/main" val="0"/>
              </a:ext>
            </a:extLst>
          </a:blip>
          <a:srcRect l="13809" t="42731" r="7285" b="8353"/>
          <a:stretch>
            <a:fillRect/>
          </a:stretch>
        </p:blipFill>
        <p:spPr bwMode="auto">
          <a:xfrm>
            <a:off x="0" y="0"/>
            <a:ext cx="9144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3200400"/>
            <a:ext cx="9144000" cy="403225"/>
          </a:xfrm>
          <a:prstGeom prst="rect">
            <a:avLst/>
          </a:prstGeom>
          <a:solidFill>
            <a:srgbClr val="0C325E"/>
          </a:solidFill>
          <a:ln>
            <a:noFill/>
          </a:ln>
          <a:effectLst/>
        </p:spPr>
        <p:style>
          <a:lnRef idx="1">
            <a:schemeClr val="accent1"/>
          </a:lnRef>
          <a:fillRef idx="3">
            <a:schemeClr val="accent1"/>
          </a:fillRef>
          <a:effectRef idx="2">
            <a:schemeClr val="accent1"/>
          </a:effectRef>
          <a:fontRef idx="minor">
            <a:schemeClr val="lt1"/>
          </a:fontRef>
        </p:style>
      </p:sp>
      <p:pic>
        <p:nvPicPr>
          <p:cNvPr id="1028" name="Picture 7" descr="EBSCO logo_PANTONE 294.eps"/>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3352801" y="1752600"/>
            <a:ext cx="2417763"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Box 8"/>
          <p:cNvSpPr txBox="1">
            <a:spLocks noChangeArrowheads="1"/>
          </p:cNvSpPr>
          <p:nvPr/>
        </p:nvSpPr>
        <p:spPr bwMode="auto">
          <a:xfrm>
            <a:off x="0" y="3255964"/>
            <a:ext cx="9144000" cy="290512"/>
          </a:xfrm>
          <a:prstGeom prst="rect">
            <a:avLst/>
          </a:prstGeom>
          <a:noFill/>
          <a:ln>
            <a:noFill/>
          </a:ln>
          <a:extLst/>
        </p:spPr>
        <p:txBody>
          <a:bodyPr lIns="91435" tIns="45718" rIns="91435" bIns="45718">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defRPr/>
            </a:pPr>
            <a:r>
              <a:rPr lang="en-US" sz="1300" smtClean="0">
                <a:solidFill>
                  <a:schemeClr val="bg1"/>
                </a:solidFill>
              </a:rPr>
              <a:t>Quality Content  •  Resource Management  •  Access  •  Integration  •  Consultation</a:t>
            </a:r>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Lst>
  <p:timing>
    <p:tnLst>
      <p:par>
        <p:cTn xmlns:p14="http://schemas.microsoft.com/office/powerpoint/2010/mai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ＭＳ Ｐゴシック" pitchFamily="-110" charset="-128"/>
          <a:cs typeface="ＭＳ Ｐゴシック" pitchFamily="-110" charset="-128"/>
        </a:defRPr>
      </a:lvl1pPr>
      <a:lvl2pPr algn="ctr" rtl="0" eaLnBrk="0" fontAlgn="base" hangingPunct="0">
        <a:spcBef>
          <a:spcPct val="0"/>
        </a:spcBef>
        <a:spcAft>
          <a:spcPct val="0"/>
        </a:spcAft>
        <a:defRPr sz="4400">
          <a:solidFill>
            <a:schemeClr val="tx1"/>
          </a:solidFill>
          <a:latin typeface="Arial" charset="0"/>
          <a:ea typeface="ＭＳ Ｐゴシック" pitchFamily="-110" charset="-128"/>
          <a:cs typeface="ＭＳ Ｐゴシック" pitchFamily="-110" charset="-128"/>
        </a:defRPr>
      </a:lvl2pPr>
      <a:lvl3pPr algn="ctr" rtl="0" eaLnBrk="0" fontAlgn="base" hangingPunct="0">
        <a:spcBef>
          <a:spcPct val="0"/>
        </a:spcBef>
        <a:spcAft>
          <a:spcPct val="0"/>
        </a:spcAft>
        <a:defRPr sz="4400">
          <a:solidFill>
            <a:schemeClr val="tx1"/>
          </a:solidFill>
          <a:latin typeface="Arial" charset="0"/>
          <a:ea typeface="ＭＳ Ｐゴシック" pitchFamily="-110" charset="-128"/>
          <a:cs typeface="ＭＳ Ｐゴシック" pitchFamily="-110" charset="-128"/>
        </a:defRPr>
      </a:lvl3pPr>
      <a:lvl4pPr algn="ctr" rtl="0" eaLnBrk="0" fontAlgn="base" hangingPunct="0">
        <a:spcBef>
          <a:spcPct val="0"/>
        </a:spcBef>
        <a:spcAft>
          <a:spcPct val="0"/>
        </a:spcAft>
        <a:defRPr sz="4400">
          <a:solidFill>
            <a:schemeClr val="tx1"/>
          </a:solidFill>
          <a:latin typeface="Arial" charset="0"/>
          <a:ea typeface="ＭＳ Ｐゴシック" pitchFamily="-110" charset="-128"/>
          <a:cs typeface="ＭＳ Ｐゴシック" pitchFamily="-110" charset="-128"/>
        </a:defRPr>
      </a:lvl4pPr>
      <a:lvl5pPr algn="ctr" rtl="0" eaLnBrk="0" fontAlgn="base" hangingPunct="0">
        <a:spcBef>
          <a:spcPct val="0"/>
        </a:spcBef>
        <a:spcAft>
          <a:spcPct val="0"/>
        </a:spcAft>
        <a:defRPr sz="4400">
          <a:solidFill>
            <a:schemeClr val="tx1"/>
          </a:solidFill>
          <a:latin typeface="Arial" charset="0"/>
          <a:ea typeface="ＭＳ Ｐゴシック" pitchFamily="-110" charset="-128"/>
          <a:cs typeface="ＭＳ Ｐゴシック" pitchFamily="-110" charset="-128"/>
        </a:defRPr>
      </a:lvl5pPr>
      <a:lvl6pPr marL="457177" algn="ctr" rtl="0" fontAlgn="base">
        <a:spcBef>
          <a:spcPct val="0"/>
        </a:spcBef>
        <a:spcAft>
          <a:spcPct val="0"/>
        </a:spcAft>
        <a:defRPr sz="4400">
          <a:solidFill>
            <a:schemeClr val="tx1"/>
          </a:solidFill>
          <a:latin typeface="Calibri" pitchFamily="34" charset="0"/>
        </a:defRPr>
      </a:lvl6pPr>
      <a:lvl7pPr marL="914353" algn="ctr" rtl="0" fontAlgn="base">
        <a:spcBef>
          <a:spcPct val="0"/>
        </a:spcBef>
        <a:spcAft>
          <a:spcPct val="0"/>
        </a:spcAft>
        <a:defRPr sz="4400">
          <a:solidFill>
            <a:schemeClr val="tx1"/>
          </a:solidFill>
          <a:latin typeface="Calibri" pitchFamily="34" charset="0"/>
        </a:defRPr>
      </a:lvl7pPr>
      <a:lvl8pPr marL="1371530" algn="ctr" rtl="0" fontAlgn="base">
        <a:spcBef>
          <a:spcPct val="0"/>
        </a:spcBef>
        <a:spcAft>
          <a:spcPct val="0"/>
        </a:spcAft>
        <a:defRPr sz="4400">
          <a:solidFill>
            <a:schemeClr val="tx1"/>
          </a:solidFill>
          <a:latin typeface="Calibri" pitchFamily="34" charset="0"/>
        </a:defRPr>
      </a:lvl8pPr>
      <a:lvl9pPr marL="1828706" algn="ctr" rtl="0" fontAlgn="base">
        <a:spcBef>
          <a:spcPct val="0"/>
        </a:spcBef>
        <a:spcAft>
          <a:spcPct val="0"/>
        </a:spcAft>
        <a:defRPr sz="4400">
          <a:solidFill>
            <a:schemeClr val="tx1"/>
          </a:solidFill>
          <a:latin typeface="Calibri" pitchFamily="34" charset="0"/>
        </a:defRPr>
      </a:lvl9pPr>
    </p:titleStyle>
    <p:bodyStyle>
      <a:lvl1pPr marL="342882" indent="-342882" algn="l"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0" charset="-128"/>
          <a:cs typeface="ＭＳ Ｐゴシック" pitchFamily="-110" charset="-128"/>
        </a:defRPr>
      </a:lvl1pPr>
      <a:lvl2pPr marL="742912" indent="-285736" algn="l"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0" charset="-128"/>
          <a:cs typeface="ＭＳ Ｐゴシック"/>
        </a:defRPr>
      </a:lvl2pPr>
      <a:lvl3pPr marL="1142942" indent="-228588" algn="l"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0" charset="-128"/>
          <a:cs typeface="ＭＳ Ｐゴシック"/>
        </a:defRPr>
      </a:lvl3pPr>
      <a:lvl4pPr marL="1600118" indent="-228588" algn="l"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0" charset="-128"/>
          <a:cs typeface="ＭＳ Ｐゴシック"/>
        </a:defRPr>
      </a:lvl4pPr>
      <a:lvl5pPr marL="2057295" indent="-228588" algn="l"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0" charset="-128"/>
          <a:cs typeface="ＭＳ Ｐゴシック"/>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6" descr="blue-bar-circle-pattern-2.jpg"/>
          <p:cNvPicPr>
            <a:picLocks noChangeAspect="1"/>
          </p:cNvPicPr>
          <p:nvPr/>
        </p:nvPicPr>
        <p:blipFill>
          <a:blip r:embed="rId9">
            <a:extLst>
              <a:ext uri="{28A0092B-C50C-407E-A947-70E740481C1C}">
                <a14:useLocalDpi xmlns:a14="http://schemas.microsoft.com/office/drawing/2010/main" val="0"/>
              </a:ext>
            </a:extLst>
          </a:blip>
          <a:srcRect l="5125" t="6108" r="9177"/>
          <a:stretch>
            <a:fillRect/>
          </a:stretch>
        </p:blipFill>
        <p:spPr bwMode="auto">
          <a:xfrm>
            <a:off x="0" y="1"/>
            <a:ext cx="9156700" cy="28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7" descr="EBSCO logo_PANTONE 294.eps"/>
          <p:cNvPicPr>
            <a:picLocks noChangeAspect="1"/>
          </p:cNvPicPr>
          <p:nvPr/>
        </p:nvPicPr>
        <p:blipFill>
          <a:blip r:embed="rId10" cstate="print">
            <a:lum bright="4000"/>
            <a:extLst>
              <a:ext uri="{28A0092B-C50C-407E-A947-70E740481C1C}">
                <a14:useLocalDpi xmlns:a14="http://schemas.microsoft.com/office/drawing/2010/main" val="0"/>
              </a:ext>
            </a:extLst>
          </a:blip>
          <a:srcRect/>
          <a:stretch>
            <a:fillRect/>
          </a:stretch>
        </p:blipFill>
        <p:spPr bwMode="auto">
          <a:xfrm>
            <a:off x="7391400" y="6088064"/>
            <a:ext cx="13192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p:nvCxnSpPr>
        <p:spPr>
          <a:xfrm rot="10800000">
            <a:off x="2057400" y="6324601"/>
            <a:ext cx="5257800" cy="6350"/>
          </a:xfrm>
          <a:prstGeom prst="line">
            <a:avLst/>
          </a:prstGeom>
          <a:ln w="50800">
            <a:solidFill>
              <a:srgbClr val="0C397D"/>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rot="10800000">
            <a:off x="8763000" y="6326189"/>
            <a:ext cx="381000" cy="1587"/>
          </a:xfrm>
          <a:prstGeom prst="line">
            <a:avLst/>
          </a:prstGeom>
          <a:ln w="50800">
            <a:solidFill>
              <a:srgbClr val="0C397D"/>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Lst>
  <p:timing>
    <p:tnLst>
      <p:par>
        <p:cTn xmlns:p14="http://schemas.microsoft.com/office/powerpoint/2010/mai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ＭＳ Ｐゴシック" pitchFamily="-110" charset="-128"/>
          <a:cs typeface="ＭＳ Ｐゴシック" pitchFamily="-110" charset="-128"/>
        </a:defRPr>
      </a:lvl1pPr>
      <a:lvl2pPr algn="ctr" rtl="0" eaLnBrk="0" fontAlgn="base" hangingPunct="0">
        <a:spcBef>
          <a:spcPct val="0"/>
        </a:spcBef>
        <a:spcAft>
          <a:spcPct val="0"/>
        </a:spcAft>
        <a:defRPr sz="4400">
          <a:solidFill>
            <a:schemeClr val="tx1"/>
          </a:solidFill>
          <a:latin typeface="Arial" charset="0"/>
          <a:ea typeface="ＭＳ Ｐゴシック" pitchFamily="-110" charset="-128"/>
          <a:cs typeface="ＭＳ Ｐゴシック" pitchFamily="-110" charset="-128"/>
        </a:defRPr>
      </a:lvl2pPr>
      <a:lvl3pPr algn="ctr" rtl="0" eaLnBrk="0" fontAlgn="base" hangingPunct="0">
        <a:spcBef>
          <a:spcPct val="0"/>
        </a:spcBef>
        <a:spcAft>
          <a:spcPct val="0"/>
        </a:spcAft>
        <a:defRPr sz="4400">
          <a:solidFill>
            <a:schemeClr val="tx1"/>
          </a:solidFill>
          <a:latin typeface="Arial" charset="0"/>
          <a:ea typeface="ＭＳ Ｐゴシック" pitchFamily="-110" charset="-128"/>
          <a:cs typeface="ＭＳ Ｐゴシック" pitchFamily="-110" charset="-128"/>
        </a:defRPr>
      </a:lvl3pPr>
      <a:lvl4pPr algn="ctr" rtl="0" eaLnBrk="0" fontAlgn="base" hangingPunct="0">
        <a:spcBef>
          <a:spcPct val="0"/>
        </a:spcBef>
        <a:spcAft>
          <a:spcPct val="0"/>
        </a:spcAft>
        <a:defRPr sz="4400">
          <a:solidFill>
            <a:schemeClr val="tx1"/>
          </a:solidFill>
          <a:latin typeface="Arial" charset="0"/>
          <a:ea typeface="ＭＳ Ｐゴシック" pitchFamily="-110" charset="-128"/>
          <a:cs typeface="ＭＳ Ｐゴシック" pitchFamily="-110" charset="-128"/>
        </a:defRPr>
      </a:lvl4pPr>
      <a:lvl5pPr algn="ctr" rtl="0" eaLnBrk="0" fontAlgn="base" hangingPunct="0">
        <a:spcBef>
          <a:spcPct val="0"/>
        </a:spcBef>
        <a:spcAft>
          <a:spcPct val="0"/>
        </a:spcAft>
        <a:defRPr sz="4400">
          <a:solidFill>
            <a:schemeClr val="tx1"/>
          </a:solidFill>
          <a:latin typeface="Arial" charset="0"/>
          <a:ea typeface="ＭＳ Ｐゴシック" pitchFamily="-110" charset="-128"/>
          <a:cs typeface="ＭＳ Ｐゴシック" pitchFamily="-110" charset="-128"/>
        </a:defRPr>
      </a:lvl5pPr>
      <a:lvl6pPr marL="457177" algn="ctr" rtl="0" fontAlgn="base">
        <a:spcBef>
          <a:spcPct val="0"/>
        </a:spcBef>
        <a:spcAft>
          <a:spcPct val="0"/>
        </a:spcAft>
        <a:defRPr sz="4400">
          <a:solidFill>
            <a:schemeClr val="tx1"/>
          </a:solidFill>
          <a:latin typeface="Calibri" pitchFamily="34" charset="0"/>
        </a:defRPr>
      </a:lvl6pPr>
      <a:lvl7pPr marL="914353" algn="ctr" rtl="0" fontAlgn="base">
        <a:spcBef>
          <a:spcPct val="0"/>
        </a:spcBef>
        <a:spcAft>
          <a:spcPct val="0"/>
        </a:spcAft>
        <a:defRPr sz="4400">
          <a:solidFill>
            <a:schemeClr val="tx1"/>
          </a:solidFill>
          <a:latin typeface="Calibri" pitchFamily="34" charset="0"/>
        </a:defRPr>
      </a:lvl7pPr>
      <a:lvl8pPr marL="1371530" algn="ctr" rtl="0" fontAlgn="base">
        <a:spcBef>
          <a:spcPct val="0"/>
        </a:spcBef>
        <a:spcAft>
          <a:spcPct val="0"/>
        </a:spcAft>
        <a:defRPr sz="4400">
          <a:solidFill>
            <a:schemeClr val="tx1"/>
          </a:solidFill>
          <a:latin typeface="Calibri" pitchFamily="34" charset="0"/>
        </a:defRPr>
      </a:lvl8pPr>
      <a:lvl9pPr marL="1828706" algn="ctr" rtl="0" fontAlgn="base">
        <a:spcBef>
          <a:spcPct val="0"/>
        </a:spcBef>
        <a:spcAft>
          <a:spcPct val="0"/>
        </a:spcAft>
        <a:defRPr sz="4400">
          <a:solidFill>
            <a:schemeClr val="tx1"/>
          </a:solidFill>
          <a:latin typeface="Calibri" pitchFamily="34" charset="0"/>
        </a:defRPr>
      </a:lvl9pPr>
    </p:titleStyle>
    <p:bodyStyle>
      <a:lvl1pPr marL="342882" indent="-342882" algn="l"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0" charset="-128"/>
          <a:cs typeface="ＭＳ Ｐゴシック" pitchFamily="-110" charset="-128"/>
        </a:defRPr>
      </a:lvl1pPr>
      <a:lvl2pPr marL="742912" indent="-285736" algn="l"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0" charset="-128"/>
          <a:cs typeface="ＭＳ Ｐゴシック"/>
        </a:defRPr>
      </a:lvl2pPr>
      <a:lvl3pPr marL="1142942" indent="-228588" algn="l"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0" charset="-128"/>
          <a:cs typeface="ＭＳ Ｐゴシック"/>
        </a:defRPr>
      </a:lvl3pPr>
      <a:lvl4pPr marL="1600118" indent="-228588" algn="l"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0" charset="-128"/>
          <a:cs typeface="ＭＳ Ｐゴシック"/>
        </a:defRPr>
      </a:lvl4pPr>
      <a:lvl5pPr marL="2057295" indent="-228588" algn="l"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0" charset="-128"/>
          <a:cs typeface="ＭＳ Ｐゴシック"/>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defTabSz="914400" fontAlgn="base">
              <a:spcBef>
                <a:spcPct val="0"/>
              </a:spcBef>
              <a:spcAft>
                <a:spcPct val="0"/>
              </a:spcAft>
              <a:defRPr/>
            </a:pPr>
            <a:endParaRPr lang="en-US">
              <a:solidFill>
                <a:prstClr val="black"/>
              </a:solidFill>
              <a:latin typeface="Constantia"/>
              <a:ea typeface="ＭＳ Ｐゴシック" charset="0"/>
              <a:cs typeface="ＭＳ Ｐゴシック" charset="0"/>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defTabSz="914400" fontAlgn="base">
              <a:spcBef>
                <a:spcPct val="0"/>
              </a:spcBef>
              <a:spcAft>
                <a:spcPct val="0"/>
              </a:spcAft>
              <a:defRPr/>
            </a:pPr>
            <a:endParaRPr lang="en-US">
              <a:solidFill>
                <a:prstClr val="black"/>
              </a:solidFill>
              <a:latin typeface="Constantia"/>
              <a:ea typeface="ＭＳ Ｐゴシック" charset="0"/>
              <a:cs typeface="ＭＳ Ｐゴシック" charset="0"/>
            </a:endParaRPr>
          </a:p>
        </p:txBody>
      </p:sp>
      <p:sp>
        <p:nvSpPr>
          <p:cNvPr id="1028"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0" numCol="1" anchor="b" anchorCtr="0" compatLnSpc="1">
            <a:prstTxWarp prst="textNoShape">
              <a:avLst/>
            </a:prstTxWarp>
          </a:bodyPr>
          <a:lstStyle/>
          <a:p>
            <a:pPr lvl="0"/>
            <a:r>
              <a:rPr lang="en-US"/>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wrap="square" lIns="0" tIns="0" rIns="0" bIns="0" numCol="1" anchor="b" anchorCtr="0" compatLnSpc="1">
            <a:prstTxWarp prst="textNoShape">
              <a:avLst/>
            </a:prstTxWarp>
          </a:bodyPr>
          <a:lstStyle>
            <a:lvl1pPr>
              <a:defRPr sz="1200" smtClean="0">
                <a:solidFill>
                  <a:srgbClr val="045C75"/>
                </a:solidFill>
                <a:cs typeface="Arial" charset="0"/>
              </a:defRPr>
            </a:lvl1pPr>
          </a:lstStyle>
          <a:p>
            <a:pPr defTabSz="914400" fontAlgn="base">
              <a:spcBef>
                <a:spcPct val="0"/>
              </a:spcBef>
              <a:spcAft>
                <a:spcPct val="0"/>
              </a:spcAft>
              <a:defRPr/>
            </a:pPr>
            <a:fld id="{35E6D313-377A-2F42-873F-47267126DD16}" type="datetimeFigureOut">
              <a:rPr lang="en-US">
                <a:latin typeface="Arial" charset="0"/>
                <a:ea typeface="ＭＳ Ｐゴシック" charset="0"/>
              </a:rPr>
              <a:pPr defTabSz="914400" fontAlgn="base">
                <a:spcBef>
                  <a:spcPct val="0"/>
                </a:spcBef>
                <a:spcAft>
                  <a:spcPct val="0"/>
                </a:spcAft>
                <a:defRPr/>
              </a:pPr>
              <a:t>9/11/13</a:t>
            </a:fld>
            <a:endParaRPr lang="en-US">
              <a:latin typeface="Arial" charset="0"/>
              <a:ea typeface="ＭＳ Ｐゴシック" charset="0"/>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wrap="square" lIns="0" tIns="0" rIns="0" bIns="0" numCol="1" anchor="b" anchorCtr="0" compatLnSpc="1">
            <a:prstTxWarp prst="textNoShape">
              <a:avLst/>
            </a:prstTxWarp>
          </a:bodyPr>
          <a:lstStyle>
            <a:lvl1pPr>
              <a:defRPr sz="1200">
                <a:solidFill>
                  <a:srgbClr val="045C75"/>
                </a:solidFill>
                <a:ea typeface="+mn-ea"/>
                <a:cs typeface="Arial" charset="0"/>
              </a:defRPr>
            </a:lvl1pPr>
          </a:lstStyle>
          <a:p>
            <a:pPr defTabSz="914400" fontAlgn="base">
              <a:spcBef>
                <a:spcPct val="0"/>
              </a:spcBef>
              <a:spcAft>
                <a:spcPct val="0"/>
              </a:spcAft>
              <a:defRPr/>
            </a:pPr>
            <a:endParaRPr lang="en-US">
              <a:latin typeface="Arial" charset="0"/>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a:defRPr sz="1200" smtClean="0">
                <a:solidFill>
                  <a:srgbClr val="045C75"/>
                </a:solidFill>
                <a:cs typeface="Arial" charset="0"/>
              </a:defRPr>
            </a:lvl1pPr>
          </a:lstStyle>
          <a:p>
            <a:pPr defTabSz="914400" fontAlgn="base">
              <a:spcBef>
                <a:spcPct val="0"/>
              </a:spcBef>
              <a:spcAft>
                <a:spcPct val="0"/>
              </a:spcAft>
              <a:defRPr/>
            </a:pPr>
            <a:fld id="{14AE1821-E8B5-8B45-BC6D-74B637C187B6}" type="slidenum">
              <a:rPr lang="en-US">
                <a:latin typeface="Arial" charset="0"/>
                <a:ea typeface="ＭＳ Ｐゴシック" charset="0"/>
              </a:rPr>
              <a:pPr defTabSz="914400" fontAlgn="base">
                <a:spcBef>
                  <a:spcPct val="0"/>
                </a:spcBef>
                <a:spcAft>
                  <a:spcPct val="0"/>
                </a:spcAft>
                <a:defRPr/>
              </a:pPr>
              <a:t>‹#›</a:t>
            </a:fld>
            <a:endParaRPr lang="en-US">
              <a:latin typeface="Arial" charset="0"/>
              <a:ea typeface="ＭＳ Ｐゴシック" charset="0"/>
            </a:endParaRPr>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defRPr/>
              </a:pPr>
              <a:endParaRPr lang="en-US" smtClean="0">
                <a:solidFill>
                  <a:prstClr val="black"/>
                </a:solidFill>
                <a:ea typeface="ＭＳ Ｐゴシック" charset="0"/>
                <a:cs typeface="Arial" charset="0"/>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defRPr/>
              </a:pPr>
              <a:endParaRPr lang="en-US" smtClean="0">
                <a:solidFill>
                  <a:prstClr val="black"/>
                </a:solidFill>
                <a:ea typeface="ＭＳ Ｐゴシック" charset="0"/>
                <a:cs typeface="Arial" charset="0"/>
              </a:endParaRPr>
            </a:p>
          </p:txBody>
        </p:sp>
      </p:grp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Lst>
  <p:txStyles>
    <p:titleStyle>
      <a:lvl1pPr algn="l" rtl="0" eaLnBrk="0" fontAlgn="base" hangingPunct="0">
        <a:spcBef>
          <a:spcPct val="0"/>
        </a:spcBef>
        <a:spcAft>
          <a:spcPct val="0"/>
        </a:spcAft>
        <a:defRPr sz="5000" kern="12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5000">
          <a:solidFill>
            <a:schemeClr val="tx2"/>
          </a:solidFill>
          <a:latin typeface="Calibri" pitchFamily="34" charset="0"/>
          <a:ea typeface="ＭＳ Ｐゴシック" charset="0"/>
          <a:cs typeface="ＭＳ Ｐゴシック" charset="0"/>
        </a:defRPr>
      </a:lvl2pPr>
      <a:lvl3pPr algn="l" rtl="0" eaLnBrk="0" fontAlgn="base" hangingPunct="0">
        <a:spcBef>
          <a:spcPct val="0"/>
        </a:spcBef>
        <a:spcAft>
          <a:spcPct val="0"/>
        </a:spcAft>
        <a:defRPr sz="5000">
          <a:solidFill>
            <a:schemeClr val="tx2"/>
          </a:solidFill>
          <a:latin typeface="Calibri" pitchFamily="34" charset="0"/>
          <a:ea typeface="ＭＳ Ｐゴシック" charset="0"/>
          <a:cs typeface="ＭＳ Ｐゴシック" charset="0"/>
        </a:defRPr>
      </a:lvl3pPr>
      <a:lvl4pPr algn="l" rtl="0" eaLnBrk="0" fontAlgn="base" hangingPunct="0">
        <a:spcBef>
          <a:spcPct val="0"/>
        </a:spcBef>
        <a:spcAft>
          <a:spcPct val="0"/>
        </a:spcAft>
        <a:defRPr sz="5000">
          <a:solidFill>
            <a:schemeClr val="tx2"/>
          </a:solidFill>
          <a:latin typeface="Calibri" pitchFamily="34" charset="0"/>
          <a:ea typeface="ＭＳ Ｐゴシック" charset="0"/>
          <a:cs typeface="ＭＳ Ｐゴシック" charset="0"/>
        </a:defRPr>
      </a:lvl4pPr>
      <a:lvl5pPr algn="l" rtl="0" eaLnBrk="0" fontAlgn="base" hangingPunct="0">
        <a:spcBef>
          <a:spcPct val="0"/>
        </a:spcBef>
        <a:spcAft>
          <a:spcPct val="0"/>
        </a:spcAft>
        <a:defRPr sz="5000">
          <a:solidFill>
            <a:schemeClr val="tx2"/>
          </a:solidFill>
          <a:latin typeface="Calibri" pitchFamily="34" charset="0"/>
          <a:ea typeface="ＭＳ Ｐゴシック" charset="0"/>
          <a:cs typeface="ＭＳ Ｐゴシック"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charset="0"/>
        <a:buChar char=""/>
        <a:defRPr sz="2600" kern="1200">
          <a:solidFill>
            <a:schemeClr val="tx1"/>
          </a:solidFill>
          <a:latin typeface="+mn-lt"/>
          <a:ea typeface="ＭＳ Ｐゴシック" charset="0"/>
          <a:cs typeface="ＭＳ Ｐゴシック" charset="0"/>
        </a:defRPr>
      </a:lvl1pPr>
      <a:lvl2pPr marL="639763" indent="-246063" algn="l" rtl="0" eaLnBrk="0" fontAlgn="base" hangingPunct="0">
        <a:spcBef>
          <a:spcPct val="20000"/>
        </a:spcBef>
        <a:spcAft>
          <a:spcPct val="0"/>
        </a:spcAft>
        <a:buClr>
          <a:schemeClr val="accent1"/>
        </a:buClr>
        <a:buSzPct val="85000"/>
        <a:buFont typeface="Wingdings 2" charset="0"/>
        <a:buChar char=""/>
        <a:defRPr sz="2400" kern="1200">
          <a:solidFill>
            <a:schemeClr val="tx1"/>
          </a:solidFill>
          <a:latin typeface="+mn-lt"/>
          <a:ea typeface="ＭＳ Ｐゴシック" charset="0"/>
          <a:cs typeface="+mn-cs"/>
        </a:defRPr>
      </a:lvl2pPr>
      <a:lvl3pPr marL="914400" indent="-246063" algn="l" rtl="0" eaLnBrk="0" fontAlgn="base" hangingPunct="0">
        <a:spcBef>
          <a:spcPct val="20000"/>
        </a:spcBef>
        <a:spcAft>
          <a:spcPct val="0"/>
        </a:spcAft>
        <a:buClr>
          <a:schemeClr val="accent2"/>
        </a:buClr>
        <a:buSzPct val="70000"/>
        <a:buFont typeface="Wingdings 2" charset="0"/>
        <a:buChar char=""/>
        <a:defRPr sz="2100" kern="1200">
          <a:solidFill>
            <a:schemeClr val="tx1"/>
          </a:solidFill>
          <a:latin typeface="+mn-lt"/>
          <a:ea typeface="ＭＳ Ｐゴシック" charset="0"/>
          <a:cs typeface="+mn-cs"/>
        </a:defRPr>
      </a:lvl3pPr>
      <a:lvl4pPr marL="1187450" indent="-209550" algn="l" rtl="0" eaLnBrk="0" fontAlgn="base" hangingPunct="0">
        <a:spcBef>
          <a:spcPct val="20000"/>
        </a:spcBef>
        <a:spcAft>
          <a:spcPct val="0"/>
        </a:spcAft>
        <a:buClr>
          <a:srgbClr val="0BD0D9"/>
        </a:buClr>
        <a:buSzPct val="65000"/>
        <a:buFont typeface="Wingdings 2" charset="0"/>
        <a:buChar char=""/>
        <a:defRPr sz="2000" kern="1200">
          <a:solidFill>
            <a:schemeClr val="tx1"/>
          </a:solidFill>
          <a:latin typeface="+mn-lt"/>
          <a:ea typeface="ＭＳ Ｐゴシック" charset="0"/>
          <a:cs typeface="+mn-cs"/>
        </a:defRPr>
      </a:lvl4pPr>
      <a:lvl5pPr marL="1462088" indent="-209550" algn="l" rtl="0" eaLnBrk="0" fontAlgn="base" hangingPunct="0">
        <a:spcBef>
          <a:spcPct val="20000"/>
        </a:spcBef>
        <a:spcAft>
          <a:spcPct val="0"/>
        </a:spcAft>
        <a:buClr>
          <a:srgbClr val="10CF9B"/>
        </a:buClr>
        <a:buSzPct val="65000"/>
        <a:buFont typeface="Wingdings 2" charset="0"/>
        <a:buChar char=""/>
        <a:defRPr sz="2000" kern="1200">
          <a:solidFill>
            <a:schemeClr val="tx1"/>
          </a:solidFill>
          <a:latin typeface="+mn-lt"/>
          <a:ea typeface="ＭＳ Ｐゴシック" charset="0"/>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19CE7E1F-A8BE-9142-820C-B73AF694035C}" type="datetimeFigureOut">
              <a:rPr lang="en-US" smtClean="0">
                <a:solidFill>
                  <a:prstClr val="black">
                    <a:tint val="75000"/>
                  </a:prstClr>
                </a:solidFill>
                <a:latin typeface="Calibri"/>
              </a:rPr>
              <a:pPr defTabSz="457200"/>
              <a:t>9/11/13</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B80C8F5-D920-BB4B-933F-7F3EB43C8215}" type="slidenum">
              <a:rPr lang="en-US" smtClean="0">
                <a:solidFill>
                  <a:prstClr val="black">
                    <a:tint val="75000"/>
                  </a:prstClr>
                </a:solidFill>
                <a:latin typeface="Calibri"/>
              </a:rPr>
              <a:pPr defTabSz="457200"/>
              <a:t>‹#›</a:t>
            </a:fld>
            <a:endParaRPr lang="en-US">
              <a:solidFill>
                <a:prstClr val="black">
                  <a:tint val="75000"/>
                </a:prstClr>
              </a:solidFill>
              <a:latin typeface="Calibri"/>
            </a:endParaRPr>
          </a:p>
        </p:txBody>
      </p:sp>
    </p:spTree>
    <p:extLst>
      <p:ext uri="{BB962C8B-B14F-4D97-AF65-F5344CB8AC3E}">
        <p14:creationId xmlns:p14="http://schemas.microsoft.com/office/powerpoint/2010/main" val="842853661"/>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45FE6251-2874-3747-9CBF-B63B41FBFF2C}" type="datetimeFigureOut">
              <a:rPr lang="en-US" smtClean="0">
                <a:solidFill>
                  <a:prstClr val="black">
                    <a:tint val="75000"/>
                  </a:prstClr>
                </a:solidFill>
                <a:latin typeface="Times New Roman"/>
              </a:rPr>
              <a:pPr defTabSz="457200"/>
              <a:t>9/11/13</a:t>
            </a:fld>
            <a:endParaRPr lang="en-US">
              <a:solidFill>
                <a:prstClr val="black">
                  <a:tint val="75000"/>
                </a:prstClr>
              </a:solidFill>
              <a:latin typeface="Times New Roman"/>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latin typeface="Times New Roman"/>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791DDA0-73E5-8C41-BB6E-8ED092FF99B0}" type="slidenum">
              <a:rPr lang="en-US" smtClean="0">
                <a:solidFill>
                  <a:prstClr val="black">
                    <a:tint val="75000"/>
                  </a:prstClr>
                </a:solidFill>
                <a:latin typeface="Times New Roman"/>
              </a:rPr>
              <a:pPr defTabSz="457200"/>
              <a:t>‹#›</a:t>
            </a:fld>
            <a:endParaRPr lang="en-US">
              <a:solidFill>
                <a:prstClr val="black">
                  <a:tint val="75000"/>
                </a:prstClr>
              </a:solidFill>
              <a:latin typeface="Times New Roman"/>
            </a:endParaRPr>
          </a:p>
        </p:txBody>
      </p:sp>
    </p:spTree>
    <p:extLst>
      <p:ext uri="{BB962C8B-B14F-4D97-AF65-F5344CB8AC3E}">
        <p14:creationId xmlns:p14="http://schemas.microsoft.com/office/powerpoint/2010/main" val="3589163195"/>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1"/>
          <p:cNvSpPr>
            <a:spLocks noGrp="1" noChangeArrowheads="1"/>
          </p:cNvSpPr>
          <p:nvPr>
            <p:ph type="body" idx="1"/>
          </p:nvPr>
        </p:nvSpPr>
        <p:spPr bwMode="auto">
          <a:xfrm>
            <a:off x="406400" y="3530600"/>
            <a:ext cx="8343900" cy="2235200"/>
          </a:xfrm>
          <a:prstGeom prst="rect">
            <a:avLst/>
          </a:prstGeom>
          <a:noFill/>
          <a:ln w="9525">
            <a:noFill/>
            <a:miter lim="800000"/>
            <a:headEnd/>
            <a:tailEnd/>
          </a:ln>
        </p:spPr>
        <p:txBody>
          <a:bodyPr vert="horz" wrap="square" lIns="38098" tIns="38098" rIns="38098" bIns="38098" numCol="1" anchor="t" anchorCtr="0" compatLnSpc="1">
            <a:prstTxWarp prst="textNoShape">
              <a:avLst/>
            </a:prstTxWarp>
          </a:bodyPr>
          <a:lstStyle/>
          <a:p>
            <a:pPr lvl="0"/>
            <a:r>
              <a:rPr lang="en-US">
                <a:sym typeface="Helvetica Neue" charset="0"/>
              </a:rPr>
              <a:t>Click to edit Master text styles</a:t>
            </a:r>
          </a:p>
          <a:p>
            <a:pPr lvl="1"/>
            <a:r>
              <a:rPr lang="en-US">
                <a:sym typeface="Helvetica Neue" charset="0"/>
              </a:rPr>
              <a:t>Second level</a:t>
            </a:r>
          </a:p>
          <a:p>
            <a:pPr lvl="2"/>
            <a:r>
              <a:rPr lang="en-US">
                <a:sym typeface="Helvetica Neue" charset="0"/>
              </a:rPr>
              <a:t>Third level</a:t>
            </a:r>
          </a:p>
          <a:p>
            <a:pPr lvl="3"/>
            <a:r>
              <a:rPr lang="en-US">
                <a:sym typeface="Helvetica Neue" charset="0"/>
              </a:rPr>
              <a:t>Fourth level</a:t>
            </a:r>
          </a:p>
          <a:p>
            <a:pPr lvl="4"/>
            <a:r>
              <a:rPr lang="en-US">
                <a:sym typeface="Helvetica Neue" charset="0"/>
              </a:rPr>
              <a:t>Fifth level</a:t>
            </a:r>
          </a:p>
        </p:txBody>
      </p:sp>
      <p:sp>
        <p:nvSpPr>
          <p:cNvPr id="9219" name="Line 2"/>
          <p:cNvSpPr>
            <a:spLocks noChangeShapeType="1"/>
          </p:cNvSpPr>
          <p:nvPr/>
        </p:nvSpPr>
        <p:spPr bwMode="auto">
          <a:xfrm>
            <a:off x="457200" y="3340100"/>
            <a:ext cx="8229600" cy="0"/>
          </a:xfrm>
          <a:prstGeom prst="line">
            <a:avLst/>
          </a:prstGeom>
          <a:noFill/>
          <a:ln w="12700">
            <a:solidFill>
              <a:srgbClr val="888888"/>
            </a:solidFill>
            <a:round/>
            <a:headEnd/>
            <a:tailEnd/>
          </a:ln>
        </p:spPr>
        <p:txBody>
          <a:bodyPr lIns="91435" tIns="45718" rIns="91435" bIns="45718">
            <a:prstTxWarp prst="textNoShape">
              <a:avLst/>
            </a:prstTxWarp>
          </a:bodyPr>
          <a:lstStyle/>
          <a:p>
            <a:pPr>
              <a:defRPr/>
            </a:pPr>
            <a:endParaRPr lang="en-US"/>
          </a:p>
        </p:txBody>
      </p:sp>
      <p:sp>
        <p:nvSpPr>
          <p:cNvPr id="99332" name="Rectangle 3"/>
          <p:cNvSpPr>
            <a:spLocks noGrp="1" noChangeArrowheads="1"/>
          </p:cNvSpPr>
          <p:nvPr>
            <p:ph type="title"/>
          </p:nvPr>
        </p:nvSpPr>
        <p:spPr bwMode="auto">
          <a:xfrm>
            <a:off x="406400" y="927100"/>
            <a:ext cx="8343900" cy="2235200"/>
          </a:xfrm>
          <a:prstGeom prst="rect">
            <a:avLst/>
          </a:prstGeom>
          <a:noFill/>
          <a:ln w="9525">
            <a:noFill/>
            <a:miter lim="800000"/>
            <a:headEnd/>
            <a:tailEnd/>
          </a:ln>
        </p:spPr>
        <p:txBody>
          <a:bodyPr vert="horz" wrap="square" lIns="38098" tIns="38098" rIns="38098" bIns="38098" numCol="1" anchor="b" anchorCtr="0" compatLnSpc="1">
            <a:prstTxWarp prst="textNoShape">
              <a:avLst/>
            </a:prstTxWarp>
          </a:bodyPr>
          <a:lstStyle/>
          <a:p>
            <a:pPr lvl="0"/>
            <a:r>
              <a:rPr lang="en-US">
                <a:sym typeface="Helvetica Neue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xmlns:p14="http://schemas.microsoft.com/office/powerpoint/2010/main"/>
  <p:txStyles>
    <p:titleStyle>
      <a:lvl1pPr algn="l" rtl="0" eaLnBrk="0" fontAlgn="base" hangingPunct="0">
        <a:spcBef>
          <a:spcPct val="0"/>
        </a:spcBef>
        <a:spcAft>
          <a:spcPct val="0"/>
        </a:spcAft>
        <a:defRPr sz="2600">
          <a:solidFill>
            <a:schemeClr val="tx1"/>
          </a:solidFill>
          <a:latin typeface="+mj-lt"/>
          <a:ea typeface="+mj-ea"/>
          <a:cs typeface="+mj-cs"/>
          <a:sym typeface="Helvetica Neue Light" charset="0"/>
        </a:defRPr>
      </a:lvl1pPr>
      <a:lvl2pPr algn="l" rtl="0" eaLnBrk="0" fontAlgn="base" hangingPunct="0">
        <a:spcBef>
          <a:spcPct val="0"/>
        </a:spcBef>
        <a:spcAft>
          <a:spcPct val="0"/>
        </a:spcAft>
        <a:defRPr sz="2600">
          <a:solidFill>
            <a:schemeClr val="tx1"/>
          </a:solidFill>
          <a:latin typeface="Helvetica Neue Light" charset="0"/>
          <a:ea typeface="ヒラギノ角ゴ ProN W3" charset="0"/>
          <a:cs typeface="ヒラギノ角ゴ ProN W3" charset="0"/>
          <a:sym typeface="Helvetica Neue Light" charset="0"/>
        </a:defRPr>
      </a:lvl2pPr>
      <a:lvl3pPr algn="l" rtl="0" eaLnBrk="0" fontAlgn="base" hangingPunct="0">
        <a:spcBef>
          <a:spcPct val="0"/>
        </a:spcBef>
        <a:spcAft>
          <a:spcPct val="0"/>
        </a:spcAft>
        <a:defRPr sz="2600">
          <a:solidFill>
            <a:schemeClr val="tx1"/>
          </a:solidFill>
          <a:latin typeface="Helvetica Neue Light" charset="0"/>
          <a:ea typeface="ヒラギノ角ゴ ProN W3" charset="0"/>
          <a:cs typeface="ヒラギノ角ゴ ProN W3" charset="0"/>
          <a:sym typeface="Helvetica Neue Light" charset="0"/>
        </a:defRPr>
      </a:lvl3pPr>
      <a:lvl4pPr algn="l" rtl="0" eaLnBrk="0" fontAlgn="base" hangingPunct="0">
        <a:spcBef>
          <a:spcPct val="0"/>
        </a:spcBef>
        <a:spcAft>
          <a:spcPct val="0"/>
        </a:spcAft>
        <a:defRPr sz="2600">
          <a:solidFill>
            <a:schemeClr val="tx1"/>
          </a:solidFill>
          <a:latin typeface="Helvetica Neue Light" charset="0"/>
          <a:ea typeface="ヒラギノ角ゴ ProN W3" charset="0"/>
          <a:cs typeface="ヒラギノ角ゴ ProN W3" charset="0"/>
          <a:sym typeface="Helvetica Neue Light" charset="0"/>
        </a:defRPr>
      </a:lvl4pPr>
      <a:lvl5pPr algn="l" rtl="0" eaLnBrk="0" fontAlgn="base" hangingPunct="0">
        <a:spcBef>
          <a:spcPct val="0"/>
        </a:spcBef>
        <a:spcAft>
          <a:spcPct val="0"/>
        </a:spcAft>
        <a:defRPr sz="2600">
          <a:solidFill>
            <a:schemeClr val="tx1"/>
          </a:solidFill>
          <a:latin typeface="Helvetica Neue Light" charset="0"/>
          <a:ea typeface="ヒラギノ角ゴ ProN W3" charset="0"/>
          <a:cs typeface="ヒラギノ角ゴ ProN W3" charset="0"/>
          <a:sym typeface="Helvetica Neue Light" charset="0"/>
        </a:defRPr>
      </a:lvl5pPr>
      <a:lvl6pPr marL="457177" algn="l" rtl="0" fontAlgn="base">
        <a:spcBef>
          <a:spcPct val="0"/>
        </a:spcBef>
        <a:spcAft>
          <a:spcPct val="0"/>
        </a:spcAft>
        <a:defRPr sz="2600">
          <a:solidFill>
            <a:schemeClr val="tx1"/>
          </a:solidFill>
          <a:latin typeface="Helvetica Neue Light" charset="0"/>
          <a:ea typeface="ヒラギノ角ゴ ProN W3" charset="0"/>
          <a:cs typeface="ヒラギノ角ゴ ProN W3" charset="0"/>
          <a:sym typeface="Helvetica Neue Light" charset="0"/>
        </a:defRPr>
      </a:lvl6pPr>
      <a:lvl7pPr marL="914353" algn="l" rtl="0" fontAlgn="base">
        <a:spcBef>
          <a:spcPct val="0"/>
        </a:spcBef>
        <a:spcAft>
          <a:spcPct val="0"/>
        </a:spcAft>
        <a:defRPr sz="2600">
          <a:solidFill>
            <a:schemeClr val="tx1"/>
          </a:solidFill>
          <a:latin typeface="Helvetica Neue Light" charset="0"/>
          <a:ea typeface="ヒラギノ角ゴ ProN W3" charset="0"/>
          <a:cs typeface="ヒラギノ角ゴ ProN W3" charset="0"/>
          <a:sym typeface="Helvetica Neue Light" charset="0"/>
        </a:defRPr>
      </a:lvl7pPr>
      <a:lvl8pPr marL="1371530" algn="l" rtl="0" fontAlgn="base">
        <a:spcBef>
          <a:spcPct val="0"/>
        </a:spcBef>
        <a:spcAft>
          <a:spcPct val="0"/>
        </a:spcAft>
        <a:defRPr sz="2600">
          <a:solidFill>
            <a:schemeClr val="tx1"/>
          </a:solidFill>
          <a:latin typeface="Helvetica Neue Light" charset="0"/>
          <a:ea typeface="ヒラギノ角ゴ ProN W3" charset="0"/>
          <a:cs typeface="ヒラギノ角ゴ ProN W3" charset="0"/>
          <a:sym typeface="Helvetica Neue Light" charset="0"/>
        </a:defRPr>
      </a:lvl8pPr>
      <a:lvl9pPr marL="1828706" algn="l" rtl="0" fontAlgn="base">
        <a:spcBef>
          <a:spcPct val="0"/>
        </a:spcBef>
        <a:spcAft>
          <a:spcPct val="0"/>
        </a:spcAft>
        <a:defRPr sz="2600">
          <a:solidFill>
            <a:schemeClr val="tx1"/>
          </a:solidFill>
          <a:latin typeface="Helvetica Neue Light" charset="0"/>
          <a:ea typeface="ヒラギノ角ゴ ProN W3" charset="0"/>
          <a:cs typeface="ヒラギノ角ゴ ProN W3" charset="0"/>
          <a:sym typeface="Helvetica Neue Light" charset="0"/>
        </a:defRPr>
      </a:lvl9pPr>
    </p:titleStyle>
    <p:bodyStyle>
      <a:lvl1pPr marL="342882" indent="-342882" algn="l" rtl="0" eaLnBrk="0" fontAlgn="base" hangingPunct="0">
        <a:spcBef>
          <a:spcPct val="0"/>
        </a:spcBef>
        <a:spcAft>
          <a:spcPct val="0"/>
        </a:spcAft>
        <a:defRPr sz="1600">
          <a:solidFill>
            <a:srgbClr val="606060"/>
          </a:solidFill>
          <a:latin typeface="+mn-lt"/>
          <a:ea typeface="+mn-ea"/>
          <a:cs typeface="+mn-cs"/>
          <a:sym typeface="Helvetica Neue" charset="0"/>
        </a:defRPr>
      </a:lvl1pPr>
      <a:lvl2pPr marL="742912" indent="-285736" algn="l" rtl="0" eaLnBrk="0" fontAlgn="base" hangingPunct="0">
        <a:spcBef>
          <a:spcPct val="0"/>
        </a:spcBef>
        <a:spcAft>
          <a:spcPct val="0"/>
        </a:spcAft>
        <a:defRPr sz="1600">
          <a:solidFill>
            <a:srgbClr val="606060"/>
          </a:solidFill>
          <a:latin typeface="+mn-lt"/>
          <a:ea typeface="+mn-ea"/>
          <a:cs typeface="+mn-cs"/>
          <a:sym typeface="Helvetica Neue" charset="0"/>
        </a:defRPr>
      </a:lvl2pPr>
      <a:lvl3pPr marL="1142942" indent="-228588" algn="l" rtl="0" eaLnBrk="0" fontAlgn="base" hangingPunct="0">
        <a:spcBef>
          <a:spcPct val="0"/>
        </a:spcBef>
        <a:spcAft>
          <a:spcPct val="0"/>
        </a:spcAft>
        <a:defRPr sz="1600">
          <a:solidFill>
            <a:srgbClr val="606060"/>
          </a:solidFill>
          <a:latin typeface="+mn-lt"/>
          <a:ea typeface="+mn-ea"/>
          <a:cs typeface="+mn-cs"/>
          <a:sym typeface="Helvetica Neue" charset="0"/>
        </a:defRPr>
      </a:lvl3pPr>
      <a:lvl4pPr marL="1600118" indent="-228588" algn="l" rtl="0" eaLnBrk="0" fontAlgn="base" hangingPunct="0">
        <a:spcBef>
          <a:spcPct val="0"/>
        </a:spcBef>
        <a:spcAft>
          <a:spcPct val="0"/>
        </a:spcAft>
        <a:defRPr sz="1600">
          <a:solidFill>
            <a:srgbClr val="606060"/>
          </a:solidFill>
          <a:latin typeface="+mn-lt"/>
          <a:ea typeface="+mn-ea"/>
          <a:cs typeface="+mn-cs"/>
          <a:sym typeface="Helvetica Neue" charset="0"/>
        </a:defRPr>
      </a:lvl4pPr>
      <a:lvl5pPr marL="2057295" indent="-228588" algn="l" rtl="0" eaLnBrk="0" fontAlgn="base" hangingPunct="0">
        <a:spcBef>
          <a:spcPct val="0"/>
        </a:spcBef>
        <a:spcAft>
          <a:spcPct val="0"/>
        </a:spcAft>
        <a:defRPr sz="1600">
          <a:solidFill>
            <a:srgbClr val="606060"/>
          </a:solidFill>
          <a:latin typeface="+mn-lt"/>
          <a:ea typeface="+mn-ea"/>
          <a:cs typeface="+mn-cs"/>
          <a:sym typeface="Helvetica Neue" charset="0"/>
        </a:defRPr>
      </a:lvl5pPr>
      <a:lvl6pPr marL="457177" algn="l" rtl="0" fontAlgn="base">
        <a:spcBef>
          <a:spcPct val="0"/>
        </a:spcBef>
        <a:spcAft>
          <a:spcPct val="0"/>
        </a:spcAft>
        <a:defRPr sz="1600">
          <a:solidFill>
            <a:srgbClr val="606060"/>
          </a:solidFill>
          <a:latin typeface="+mn-lt"/>
          <a:ea typeface="+mn-ea"/>
          <a:cs typeface="+mn-cs"/>
          <a:sym typeface="Helvetica Neue" charset="0"/>
        </a:defRPr>
      </a:lvl6pPr>
      <a:lvl7pPr marL="914353" algn="l" rtl="0" fontAlgn="base">
        <a:spcBef>
          <a:spcPct val="0"/>
        </a:spcBef>
        <a:spcAft>
          <a:spcPct val="0"/>
        </a:spcAft>
        <a:defRPr sz="1600">
          <a:solidFill>
            <a:srgbClr val="606060"/>
          </a:solidFill>
          <a:latin typeface="+mn-lt"/>
          <a:ea typeface="+mn-ea"/>
          <a:cs typeface="+mn-cs"/>
          <a:sym typeface="Helvetica Neue" charset="0"/>
        </a:defRPr>
      </a:lvl7pPr>
      <a:lvl8pPr marL="1371530" algn="l" rtl="0" fontAlgn="base">
        <a:spcBef>
          <a:spcPct val="0"/>
        </a:spcBef>
        <a:spcAft>
          <a:spcPct val="0"/>
        </a:spcAft>
        <a:defRPr sz="1600">
          <a:solidFill>
            <a:srgbClr val="606060"/>
          </a:solidFill>
          <a:latin typeface="+mn-lt"/>
          <a:ea typeface="+mn-ea"/>
          <a:cs typeface="+mn-cs"/>
          <a:sym typeface="Helvetica Neue" charset="0"/>
        </a:defRPr>
      </a:lvl8pPr>
      <a:lvl9pPr marL="1828706" algn="l" rtl="0" fontAlgn="base">
        <a:spcBef>
          <a:spcPct val="0"/>
        </a:spcBef>
        <a:spcAft>
          <a:spcPct val="0"/>
        </a:spcAft>
        <a:defRPr sz="1600">
          <a:solidFill>
            <a:srgbClr val="606060"/>
          </a:solidFill>
          <a:latin typeface="+mn-lt"/>
          <a:ea typeface="+mn-ea"/>
          <a:cs typeface="+mn-cs"/>
          <a:sym typeface="Helvetica Neue" charset="0"/>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3" algn="l" defTabSz="457177" rtl="0" eaLnBrk="1" latinLnBrk="0" hangingPunct="1">
        <a:defRPr sz="1800" kern="1200">
          <a:solidFill>
            <a:schemeClr val="tx1"/>
          </a:solidFill>
          <a:latin typeface="+mn-lt"/>
          <a:ea typeface="+mn-ea"/>
          <a:cs typeface="+mn-cs"/>
        </a:defRPr>
      </a:lvl3pPr>
      <a:lvl4pPr marL="1371530" algn="l" defTabSz="457177" rtl="0" eaLnBrk="1" latinLnBrk="0" hangingPunct="1">
        <a:defRPr sz="1800" kern="1200">
          <a:solidFill>
            <a:schemeClr val="tx1"/>
          </a:solidFill>
          <a:latin typeface="+mn-lt"/>
          <a:ea typeface="+mn-ea"/>
          <a:cs typeface="+mn-cs"/>
        </a:defRPr>
      </a:lvl4pPr>
      <a:lvl5pPr marL="1828706" algn="l" defTabSz="457177" rtl="0" eaLnBrk="1" latinLnBrk="0" hangingPunct="1">
        <a:defRPr sz="1800" kern="1200">
          <a:solidFill>
            <a:schemeClr val="tx1"/>
          </a:solidFill>
          <a:latin typeface="+mn-lt"/>
          <a:ea typeface="+mn-ea"/>
          <a:cs typeface="+mn-cs"/>
        </a:defRPr>
      </a:lvl5pPr>
      <a:lvl6pPr marL="2285883" algn="l" defTabSz="457177" rtl="0" eaLnBrk="1" latinLnBrk="0" hangingPunct="1">
        <a:defRPr sz="1800" kern="1200">
          <a:solidFill>
            <a:schemeClr val="tx1"/>
          </a:solidFill>
          <a:latin typeface="+mn-lt"/>
          <a:ea typeface="+mn-ea"/>
          <a:cs typeface="+mn-cs"/>
        </a:defRPr>
      </a:lvl6pPr>
      <a:lvl7pPr marL="2743060" algn="l" defTabSz="457177" rtl="0" eaLnBrk="1" latinLnBrk="0" hangingPunct="1">
        <a:defRPr sz="1800" kern="1200">
          <a:solidFill>
            <a:schemeClr val="tx1"/>
          </a:solidFill>
          <a:latin typeface="+mn-lt"/>
          <a:ea typeface="+mn-ea"/>
          <a:cs typeface="+mn-cs"/>
        </a:defRPr>
      </a:lvl7pPr>
      <a:lvl8pPr marL="3200236" algn="l" defTabSz="457177" rtl="0" eaLnBrk="1" latinLnBrk="0" hangingPunct="1">
        <a:defRPr sz="1800" kern="1200">
          <a:solidFill>
            <a:schemeClr val="tx1"/>
          </a:solidFill>
          <a:latin typeface="+mn-lt"/>
          <a:ea typeface="+mn-ea"/>
          <a:cs typeface="+mn-cs"/>
        </a:defRPr>
      </a:lvl8pPr>
      <a:lvl9pPr marL="3657413" algn="l" defTabSz="4571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35" tIns="45718" rIns="91435" bIns="45718"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1"/>
            <a:ext cx="8229600" cy="4525963"/>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28" name="Picture 7" descr="logo_inside"/>
          <p:cNvPicPr>
            <a:picLocks noChangeAspect="1" noChangeArrowheads="1"/>
          </p:cNvPicPr>
          <p:nvPr/>
        </p:nvPicPr>
        <p:blipFill>
          <a:blip r:embed="rId13"/>
          <a:srcRect/>
          <a:stretch>
            <a:fillRect/>
          </a:stretch>
        </p:blipFill>
        <p:spPr bwMode="auto">
          <a:xfrm>
            <a:off x="7315200" y="6324600"/>
            <a:ext cx="1316038" cy="233363"/>
          </a:xfrm>
          <a:prstGeom prst="rect">
            <a:avLst/>
          </a:prstGeom>
          <a:noFill/>
          <a:ln w="9525">
            <a:noFill/>
            <a:miter lim="800000"/>
            <a:headEnd/>
            <a:tailEnd/>
          </a:ln>
        </p:spPr>
      </p:pic>
      <p:pic>
        <p:nvPicPr>
          <p:cNvPr id="1029" name="Picture 8" descr="Inside_Star_left"/>
          <p:cNvPicPr>
            <a:picLocks noChangeAspect="1" noChangeArrowheads="1"/>
          </p:cNvPicPr>
          <p:nvPr/>
        </p:nvPicPr>
        <p:blipFill>
          <a:blip r:embed="rId14"/>
          <a:srcRect/>
          <a:stretch>
            <a:fillRect/>
          </a:stretch>
        </p:blipFill>
        <p:spPr bwMode="auto">
          <a:xfrm>
            <a:off x="8750301" y="6172200"/>
            <a:ext cx="392113" cy="514350"/>
          </a:xfrm>
          <a:prstGeom prst="rect">
            <a:avLst/>
          </a:prstGeom>
          <a:noFill/>
          <a:ln w="9525">
            <a:noFill/>
            <a:miter lim="800000"/>
            <a:headEnd/>
            <a:tailEnd/>
          </a:ln>
        </p:spPr>
      </p:pic>
      <p:pic>
        <p:nvPicPr>
          <p:cNvPr id="1030" name="Picture 9" descr="Inside_Star_left"/>
          <p:cNvPicPr>
            <a:picLocks noChangeAspect="1" noChangeArrowheads="1"/>
          </p:cNvPicPr>
          <p:nvPr/>
        </p:nvPicPr>
        <p:blipFill>
          <a:blip r:embed="rId15"/>
          <a:srcRect/>
          <a:stretch>
            <a:fillRect/>
          </a:stretch>
        </p:blipFill>
        <p:spPr bwMode="auto">
          <a:xfrm>
            <a:off x="1" y="95250"/>
            <a:ext cx="392113" cy="5143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xmlns:p14="http://schemas.microsoft.com/office/powerpoint/2010/main"/>
  <p:txStyles>
    <p:titleStyle>
      <a:lvl1pPr algn="ctr" rtl="0" eaLnBrk="0" fontAlgn="base" hangingPunct="0">
        <a:spcBef>
          <a:spcPct val="0"/>
        </a:spcBef>
        <a:spcAft>
          <a:spcPct val="0"/>
        </a:spcAft>
        <a:defRPr sz="4400">
          <a:solidFill>
            <a:srgbClr val="002776"/>
          </a:solidFill>
          <a:latin typeface="+mj-lt"/>
          <a:ea typeface="ヒラギノ角ゴ Pro W3" charset="-128"/>
          <a:cs typeface="ヒラギノ角ゴ Pro W3" charset="-128"/>
        </a:defRPr>
      </a:lvl1pPr>
      <a:lvl2pPr algn="ctr" rtl="0" eaLnBrk="0" fontAlgn="base" hangingPunct="0">
        <a:spcBef>
          <a:spcPct val="0"/>
        </a:spcBef>
        <a:spcAft>
          <a:spcPct val="0"/>
        </a:spcAft>
        <a:defRPr sz="4400">
          <a:solidFill>
            <a:srgbClr val="002776"/>
          </a:solidFill>
          <a:latin typeface="Franklin Gothic Demi" pitchFamily="34" charset="0"/>
          <a:ea typeface="ヒラギノ角ゴ Pro W3" charset="-128"/>
          <a:cs typeface="ヒラギノ角ゴ Pro W3" charset="-128"/>
        </a:defRPr>
      </a:lvl2pPr>
      <a:lvl3pPr algn="ctr" rtl="0" eaLnBrk="0" fontAlgn="base" hangingPunct="0">
        <a:spcBef>
          <a:spcPct val="0"/>
        </a:spcBef>
        <a:spcAft>
          <a:spcPct val="0"/>
        </a:spcAft>
        <a:defRPr sz="4400">
          <a:solidFill>
            <a:srgbClr val="002776"/>
          </a:solidFill>
          <a:latin typeface="Franklin Gothic Demi" pitchFamily="34" charset="0"/>
          <a:ea typeface="ヒラギノ角ゴ Pro W3" charset="-128"/>
          <a:cs typeface="ヒラギノ角ゴ Pro W3" charset="-128"/>
        </a:defRPr>
      </a:lvl3pPr>
      <a:lvl4pPr algn="ctr" rtl="0" eaLnBrk="0" fontAlgn="base" hangingPunct="0">
        <a:spcBef>
          <a:spcPct val="0"/>
        </a:spcBef>
        <a:spcAft>
          <a:spcPct val="0"/>
        </a:spcAft>
        <a:defRPr sz="4400">
          <a:solidFill>
            <a:srgbClr val="002776"/>
          </a:solidFill>
          <a:latin typeface="Franklin Gothic Demi" pitchFamily="34" charset="0"/>
          <a:ea typeface="ヒラギノ角ゴ Pro W3" charset="-128"/>
          <a:cs typeface="ヒラギノ角ゴ Pro W3" charset="-128"/>
        </a:defRPr>
      </a:lvl4pPr>
      <a:lvl5pPr algn="ctr" rtl="0" eaLnBrk="0" fontAlgn="base" hangingPunct="0">
        <a:spcBef>
          <a:spcPct val="0"/>
        </a:spcBef>
        <a:spcAft>
          <a:spcPct val="0"/>
        </a:spcAft>
        <a:defRPr sz="4400">
          <a:solidFill>
            <a:srgbClr val="002776"/>
          </a:solidFill>
          <a:latin typeface="Franklin Gothic Demi" pitchFamily="34" charset="0"/>
          <a:ea typeface="ヒラギノ角ゴ Pro W3" charset="-128"/>
          <a:cs typeface="ヒラギノ角ゴ Pro W3" charset="-128"/>
        </a:defRPr>
      </a:lvl5pPr>
      <a:lvl6pPr marL="457177" algn="ctr" rtl="0" eaLnBrk="1" fontAlgn="base" hangingPunct="1">
        <a:spcBef>
          <a:spcPct val="0"/>
        </a:spcBef>
        <a:spcAft>
          <a:spcPct val="0"/>
        </a:spcAft>
        <a:defRPr sz="4400">
          <a:solidFill>
            <a:srgbClr val="002776"/>
          </a:solidFill>
          <a:latin typeface="Franklin Gothic Demi" pitchFamily="34" charset="0"/>
        </a:defRPr>
      </a:lvl6pPr>
      <a:lvl7pPr marL="914353" algn="ctr" rtl="0" eaLnBrk="1" fontAlgn="base" hangingPunct="1">
        <a:spcBef>
          <a:spcPct val="0"/>
        </a:spcBef>
        <a:spcAft>
          <a:spcPct val="0"/>
        </a:spcAft>
        <a:defRPr sz="4400">
          <a:solidFill>
            <a:srgbClr val="002776"/>
          </a:solidFill>
          <a:latin typeface="Franklin Gothic Demi" pitchFamily="34" charset="0"/>
        </a:defRPr>
      </a:lvl7pPr>
      <a:lvl8pPr marL="1371530" algn="ctr" rtl="0" eaLnBrk="1" fontAlgn="base" hangingPunct="1">
        <a:spcBef>
          <a:spcPct val="0"/>
        </a:spcBef>
        <a:spcAft>
          <a:spcPct val="0"/>
        </a:spcAft>
        <a:defRPr sz="4400">
          <a:solidFill>
            <a:srgbClr val="002776"/>
          </a:solidFill>
          <a:latin typeface="Franklin Gothic Demi" pitchFamily="34" charset="0"/>
        </a:defRPr>
      </a:lvl8pPr>
      <a:lvl9pPr marL="1828706" algn="ctr" rtl="0" eaLnBrk="1" fontAlgn="base" hangingPunct="1">
        <a:spcBef>
          <a:spcPct val="0"/>
        </a:spcBef>
        <a:spcAft>
          <a:spcPct val="0"/>
        </a:spcAft>
        <a:defRPr sz="4400">
          <a:solidFill>
            <a:srgbClr val="002776"/>
          </a:solidFill>
          <a:latin typeface="Franklin Gothic Demi" pitchFamily="34" charset="0"/>
        </a:defRPr>
      </a:lvl9pPr>
    </p:titleStyle>
    <p:bodyStyle>
      <a:lvl1pPr marL="342882" indent="-342882" algn="l" rtl="0" eaLnBrk="0" fontAlgn="base" hangingPunct="0">
        <a:spcBef>
          <a:spcPct val="20000"/>
        </a:spcBef>
        <a:spcAft>
          <a:spcPct val="0"/>
        </a:spcAft>
        <a:buClr>
          <a:srgbClr val="69BE28"/>
        </a:buClr>
        <a:buChar char="•"/>
        <a:defRPr sz="3200">
          <a:solidFill>
            <a:srgbClr val="002776"/>
          </a:solidFill>
          <a:latin typeface="+mn-lt"/>
          <a:ea typeface="ヒラギノ角ゴ Pro W3" charset="-128"/>
          <a:cs typeface="ヒラギノ角ゴ Pro W3" charset="-128"/>
        </a:defRPr>
      </a:lvl1pPr>
      <a:lvl2pPr marL="742912" indent="-285736" algn="l" rtl="0" eaLnBrk="0" fontAlgn="base" hangingPunct="0">
        <a:spcBef>
          <a:spcPct val="20000"/>
        </a:spcBef>
        <a:spcAft>
          <a:spcPct val="0"/>
        </a:spcAft>
        <a:buClr>
          <a:srgbClr val="69BE28"/>
        </a:buClr>
        <a:buChar char="–"/>
        <a:defRPr sz="2800">
          <a:solidFill>
            <a:srgbClr val="002776"/>
          </a:solidFill>
          <a:latin typeface="+mn-lt"/>
          <a:ea typeface="ヒラギノ角ゴ Pro W3" charset="-128"/>
          <a:cs typeface="ヒラギノ角ゴ Pro W3" charset="-128"/>
        </a:defRPr>
      </a:lvl2pPr>
      <a:lvl3pPr marL="1142942" indent="-228588" algn="l" rtl="0" eaLnBrk="0" fontAlgn="base" hangingPunct="0">
        <a:spcBef>
          <a:spcPct val="20000"/>
        </a:spcBef>
        <a:spcAft>
          <a:spcPct val="0"/>
        </a:spcAft>
        <a:buClr>
          <a:srgbClr val="69BE28"/>
        </a:buClr>
        <a:buChar char="•"/>
        <a:defRPr sz="2400">
          <a:solidFill>
            <a:srgbClr val="002776"/>
          </a:solidFill>
          <a:latin typeface="+mn-lt"/>
          <a:ea typeface="ヒラギノ角ゴ Pro W3" charset="-128"/>
          <a:cs typeface="ヒラギノ角ゴ Pro W3" charset="-128"/>
        </a:defRPr>
      </a:lvl3pPr>
      <a:lvl4pPr marL="1600118" indent="-228588" algn="l" rtl="0" eaLnBrk="0" fontAlgn="base" hangingPunct="0">
        <a:spcBef>
          <a:spcPct val="20000"/>
        </a:spcBef>
        <a:spcAft>
          <a:spcPct val="0"/>
        </a:spcAft>
        <a:buClr>
          <a:srgbClr val="69BE28"/>
        </a:buClr>
        <a:buChar char="–"/>
        <a:defRPr sz="2000">
          <a:solidFill>
            <a:srgbClr val="002776"/>
          </a:solidFill>
          <a:latin typeface="+mn-lt"/>
          <a:ea typeface="ヒラギノ角ゴ Pro W3" charset="-128"/>
          <a:cs typeface="ヒラギノ角ゴ Pro W3" charset="-128"/>
        </a:defRPr>
      </a:lvl4pPr>
      <a:lvl5pPr marL="2057295" indent="-228588" algn="l" rtl="0" eaLnBrk="0" fontAlgn="base" hangingPunct="0">
        <a:spcBef>
          <a:spcPct val="20000"/>
        </a:spcBef>
        <a:spcAft>
          <a:spcPct val="0"/>
        </a:spcAft>
        <a:buClr>
          <a:srgbClr val="69BE28"/>
        </a:buClr>
        <a:buChar char="»"/>
        <a:defRPr sz="2000">
          <a:solidFill>
            <a:srgbClr val="002776"/>
          </a:solidFill>
          <a:latin typeface="+mn-lt"/>
          <a:ea typeface="ヒラギノ角ゴ Pro W3" charset="-128"/>
          <a:cs typeface="ヒラギノ角ゴ Pro W3" charset="-128"/>
        </a:defRPr>
      </a:lvl5pPr>
      <a:lvl6pPr marL="2514471" indent="-228588" algn="l" rtl="0" eaLnBrk="1" fontAlgn="base" hangingPunct="1">
        <a:spcBef>
          <a:spcPct val="20000"/>
        </a:spcBef>
        <a:spcAft>
          <a:spcPct val="0"/>
        </a:spcAft>
        <a:buClr>
          <a:srgbClr val="69BE28"/>
        </a:buClr>
        <a:buChar char="»"/>
        <a:defRPr sz="2000">
          <a:solidFill>
            <a:srgbClr val="002776"/>
          </a:solidFill>
          <a:latin typeface="+mn-lt"/>
        </a:defRPr>
      </a:lvl6pPr>
      <a:lvl7pPr marL="2971648" indent="-228588" algn="l" rtl="0" eaLnBrk="1" fontAlgn="base" hangingPunct="1">
        <a:spcBef>
          <a:spcPct val="20000"/>
        </a:spcBef>
        <a:spcAft>
          <a:spcPct val="0"/>
        </a:spcAft>
        <a:buClr>
          <a:srgbClr val="69BE28"/>
        </a:buClr>
        <a:buChar char="»"/>
        <a:defRPr sz="2000">
          <a:solidFill>
            <a:srgbClr val="002776"/>
          </a:solidFill>
          <a:latin typeface="+mn-lt"/>
        </a:defRPr>
      </a:lvl7pPr>
      <a:lvl8pPr marL="3428825" indent="-228588" algn="l" rtl="0" eaLnBrk="1" fontAlgn="base" hangingPunct="1">
        <a:spcBef>
          <a:spcPct val="20000"/>
        </a:spcBef>
        <a:spcAft>
          <a:spcPct val="0"/>
        </a:spcAft>
        <a:buClr>
          <a:srgbClr val="69BE28"/>
        </a:buClr>
        <a:buChar char="»"/>
        <a:defRPr sz="2000">
          <a:solidFill>
            <a:srgbClr val="002776"/>
          </a:solidFill>
          <a:latin typeface="+mn-lt"/>
        </a:defRPr>
      </a:lvl8pPr>
      <a:lvl9pPr marL="3886001" indent="-228588" algn="l" rtl="0" eaLnBrk="1" fontAlgn="base" hangingPunct="1">
        <a:spcBef>
          <a:spcPct val="20000"/>
        </a:spcBef>
        <a:spcAft>
          <a:spcPct val="0"/>
        </a:spcAft>
        <a:buClr>
          <a:srgbClr val="69BE28"/>
        </a:buClr>
        <a:buChar char="»"/>
        <a:defRPr sz="2000">
          <a:solidFill>
            <a:srgbClr val="002776"/>
          </a:solidFill>
          <a:latin typeface="+mn-lt"/>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מלבן 12"/>
          <p:cNvSpPr>
            <a:spLocks noChangeArrowheads="1"/>
          </p:cNvSpPr>
          <p:nvPr/>
        </p:nvSpPr>
        <p:spPr bwMode="auto">
          <a:xfrm>
            <a:off x="0" y="6634164"/>
            <a:ext cx="9144000" cy="223837"/>
          </a:xfrm>
          <a:prstGeom prst="rect">
            <a:avLst/>
          </a:prstGeom>
          <a:gradFill rotWithShape="1">
            <a:gsLst>
              <a:gs pos="0">
                <a:srgbClr val="F2F2F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lstStyle/>
          <a:p>
            <a:pPr algn="r" rtl="1"/>
            <a:endParaRPr lang="en-US" dirty="0">
              <a:solidFill>
                <a:srgbClr val="000000"/>
              </a:solidFill>
            </a:endParaRPr>
          </a:p>
        </p:txBody>
      </p:sp>
      <p:sp>
        <p:nvSpPr>
          <p:cNvPr id="1027" name="מלבן מעוגל 7"/>
          <p:cNvSpPr>
            <a:spLocks noChangeArrowheads="1"/>
          </p:cNvSpPr>
          <p:nvPr/>
        </p:nvSpPr>
        <p:spPr bwMode="auto">
          <a:xfrm>
            <a:off x="525464" y="1238250"/>
            <a:ext cx="8093075" cy="4878388"/>
          </a:xfrm>
          <a:prstGeom prst="roundRect">
            <a:avLst>
              <a:gd name="adj" fmla="val 3926"/>
            </a:avLst>
          </a:prstGeom>
          <a:solidFill>
            <a:srgbClr val="E6E6E6"/>
          </a:solidFill>
          <a:ln>
            <a:noFill/>
          </a:ln>
          <a:extLst>
            <a:ext uri="{91240B29-F687-4f45-9708-019B960494DF}">
              <a14:hiddenLine xmlns:a14="http://schemas.microsoft.com/office/drawing/2010/main" w="76200" algn="ctr">
                <a:solidFill>
                  <a:srgbClr val="000000"/>
                </a:solidFill>
                <a:round/>
                <a:headEnd/>
                <a:tailEnd type="triangle" w="med" len="med"/>
              </a14:hiddenLine>
            </a:ext>
          </a:extLst>
        </p:spPr>
        <p:txBody>
          <a:bodyPr lIns="91435" tIns="45718" rIns="91435" bIns="45718"/>
          <a:lstStyle/>
          <a:p>
            <a:pPr algn="ctr"/>
            <a:endParaRPr lang="en-US" dirty="0">
              <a:solidFill>
                <a:srgbClr val="000000"/>
              </a:solidFill>
            </a:endParaRPr>
          </a:p>
        </p:txBody>
      </p:sp>
      <p:sp>
        <p:nvSpPr>
          <p:cNvPr id="9" name="מלבן מעוגל 8"/>
          <p:cNvSpPr/>
          <p:nvPr/>
        </p:nvSpPr>
        <p:spPr bwMode="auto">
          <a:xfrm>
            <a:off x="630238" y="1338264"/>
            <a:ext cx="7883525" cy="4676775"/>
          </a:xfrm>
          <a:prstGeom prst="roundRect">
            <a:avLst>
              <a:gd name="adj" fmla="val 2794"/>
            </a:avLst>
          </a:prstGeom>
          <a:solidFill>
            <a:schemeClr val="bg1"/>
          </a:solidFill>
          <a:ln w="6350" cap="flat" cmpd="sng" algn="ctr">
            <a:solidFill>
              <a:schemeClr val="bg1">
                <a:lumMod val="65000"/>
              </a:schemeClr>
            </a:solidFill>
            <a:prstDash val="solid"/>
            <a:round/>
            <a:headEnd type="none" w="med" len="med"/>
            <a:tailEnd type="triangle" w="med" len="med"/>
          </a:ln>
          <a:effectLst/>
        </p:spPr>
        <p:txBody>
          <a:bodyPr lIns="91435" tIns="45718" rIns="91435" bIns="45718"/>
          <a:lstStyle/>
          <a:p>
            <a:pPr algn="ctr">
              <a:defRPr/>
            </a:pPr>
            <a:endParaRPr lang="en-US" dirty="0">
              <a:solidFill>
                <a:srgbClr val="000000"/>
              </a:solidFill>
              <a:latin typeface="Arial" pitchFamily="34" charset="0"/>
              <a:cs typeface="Arial" pitchFamily="34" charset="0"/>
            </a:endParaRPr>
          </a:p>
        </p:txBody>
      </p:sp>
      <p:sp>
        <p:nvSpPr>
          <p:cNvPr id="1029" name="Rectangle 3"/>
          <p:cNvSpPr>
            <a:spLocks noGrp="1" noChangeArrowheads="1"/>
          </p:cNvSpPr>
          <p:nvPr>
            <p:ph type="body" idx="1"/>
          </p:nvPr>
        </p:nvSpPr>
        <p:spPr bwMode="auto">
          <a:xfrm>
            <a:off x="685800" y="1398588"/>
            <a:ext cx="7772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6" name="Rectangle 4"/>
          <p:cNvSpPr>
            <a:spLocks noGrp="1" noChangeArrowheads="1"/>
          </p:cNvSpPr>
          <p:nvPr>
            <p:ph type="ftr" sz="quarter" idx="3"/>
          </p:nvPr>
        </p:nvSpPr>
        <p:spPr bwMode="auto">
          <a:xfrm>
            <a:off x="77789" y="6634163"/>
            <a:ext cx="4225925" cy="23495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lgn="l">
              <a:defRPr sz="1100">
                <a:solidFill>
                  <a:srgbClr val="000000"/>
                </a:solidFill>
                <a:latin typeface="+mn-lt"/>
                <a:cs typeface="Arial" pitchFamily="34" charset="0"/>
                <a:sym typeface="Symbol" pitchFamily="18" charset="2"/>
              </a:defRPr>
            </a:lvl1pPr>
          </a:lstStyle>
          <a:p>
            <a:pPr>
              <a:defRPr/>
            </a:pPr>
            <a:r>
              <a:rPr lang="en-US" dirty="0"/>
              <a:t></a:t>
            </a:r>
            <a:r>
              <a:rPr lang="fr-FR" dirty="0"/>
              <a:t> Ex Libris Ltd., 2010  - Internal and Confidential</a:t>
            </a:r>
            <a:endParaRPr lang="en-US" dirty="0"/>
          </a:p>
        </p:txBody>
      </p:sp>
      <p:pic>
        <p:nvPicPr>
          <p:cNvPr id="1031" name="Picture 5" descr="ExLibris-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96250" y="6237288"/>
            <a:ext cx="914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7"/>
          <p:cNvSpPr>
            <a:spLocks noChangeArrowheads="1"/>
          </p:cNvSpPr>
          <p:nvPr/>
        </p:nvSpPr>
        <p:spPr bwMode="auto">
          <a:xfrm>
            <a:off x="4281489" y="6427788"/>
            <a:ext cx="581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p>
            <a:pPr algn="ctr" eaLnBrk="0" hangingPunct="0"/>
            <a:fld id="{C0313CCC-154C-4C88-BCD3-61DB95ACD53F}" type="slidenum">
              <a:rPr lang="x-none" sz="1000" b="1">
                <a:solidFill>
                  <a:srgbClr val="000000"/>
                </a:solidFill>
                <a:latin typeface="Verdana" pitchFamily="34" charset="0"/>
                <a:ea typeface="MS PGothic" pitchFamily="34" charset="-128"/>
              </a:rPr>
              <a:pPr algn="ctr" eaLnBrk="0" hangingPunct="0"/>
              <a:t>‹#›</a:t>
            </a:fld>
            <a:endParaRPr lang="en-US" sz="1000" b="1" dirty="0">
              <a:solidFill>
                <a:srgbClr val="000000"/>
              </a:solidFill>
              <a:latin typeface="Verdana" pitchFamily="34" charset="0"/>
              <a:ea typeface="MS PGothic" pitchFamily="34" charset="-128"/>
            </a:endParaRPr>
          </a:p>
        </p:txBody>
      </p:sp>
      <p:sp>
        <p:nvSpPr>
          <p:cNvPr id="1033" name="Rectangle 5"/>
          <p:cNvSpPr>
            <a:spLocks noChangeArrowheads="1"/>
          </p:cNvSpPr>
          <p:nvPr/>
        </p:nvSpPr>
        <p:spPr bwMode="auto">
          <a:xfrm>
            <a:off x="0" y="776288"/>
            <a:ext cx="9144000" cy="5340350"/>
          </a:xfrm>
          <a:prstGeom prst="rect">
            <a:avLst/>
          </a:prstGeom>
          <a:gradFill rotWithShape="1">
            <a:gsLst>
              <a:gs pos="0">
                <a:srgbClr val="F2F2F2"/>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lstStyle/>
          <a:p>
            <a:pPr algn="r" rtl="1"/>
            <a:endParaRPr lang="en-US" dirty="0">
              <a:solidFill>
                <a:srgbClr val="000000"/>
              </a:solidFill>
            </a:endParaRPr>
          </a:p>
        </p:txBody>
      </p:sp>
      <p:pic>
        <p:nvPicPr>
          <p:cNvPr id="1034" name="Picture 6" descr="ruler"/>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5262" y="741364"/>
            <a:ext cx="9531351"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 name="Rectangle 2"/>
          <p:cNvSpPr>
            <a:spLocks noGrp="1" noChangeArrowheads="1"/>
          </p:cNvSpPr>
          <p:nvPr>
            <p:ph type="title"/>
          </p:nvPr>
        </p:nvSpPr>
        <p:spPr bwMode="auto">
          <a:xfrm>
            <a:off x="457200" y="120650"/>
            <a:ext cx="822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smtClean="0"/>
              <a:t>Click to edit Master title style</a:t>
            </a:r>
          </a:p>
        </p:txBody>
      </p:sp>
      <p:sp>
        <p:nvSpPr>
          <p:cNvPr id="14" name="מלבן 13"/>
          <p:cNvSpPr/>
          <p:nvPr/>
        </p:nvSpPr>
        <p:spPr bwMode="auto">
          <a:xfrm>
            <a:off x="0" y="6624638"/>
            <a:ext cx="9144000" cy="7937"/>
          </a:xfrm>
          <a:prstGeom prst="rect">
            <a:avLst/>
          </a:prstGeom>
          <a:gradFill flip="none" rotWithShape="1">
            <a:gsLst>
              <a:gs pos="0">
                <a:schemeClr val="bg1">
                  <a:lumMod val="75000"/>
                </a:schemeClr>
              </a:gs>
              <a:gs pos="50000">
                <a:srgbClr val="E4E4E4"/>
              </a:gs>
              <a:gs pos="100000">
                <a:schemeClr val="bg1"/>
              </a:gs>
            </a:gsLst>
            <a:lin ang="10800000" scaled="1"/>
            <a:tileRect/>
          </a:gradFill>
          <a:ln w="9525">
            <a:noFill/>
            <a:miter lim="800000"/>
            <a:headEnd/>
            <a:tailEnd/>
          </a:ln>
          <a:effectLst/>
        </p:spPr>
        <p:txBody>
          <a:bodyPr wrap="none" lIns="91435" tIns="45718" rIns="91435" bIns="45718" anchor="ctr"/>
          <a:lstStyle/>
          <a:p>
            <a:pPr algn="r" rtl="1">
              <a:defRPr/>
            </a:pPr>
            <a:endParaRPr lang="en-US" dirty="0">
              <a:solidFill>
                <a:srgbClr val="000000"/>
              </a:solidFill>
            </a:endParaRPr>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ransition xmlns:p14="http://schemas.microsoft.com/office/powerpoint/2010/main"/>
  <p:timing>
    <p:tnLst>
      <p:par>
        <p:cTn xmlns:p14="http://schemas.microsoft.com/office/powerpoint/2010/main" id="1" dur="indefinite" restart="never" nodeType="tmRoot"/>
      </p:par>
    </p:tnLst>
  </p:timing>
  <p:hf sldNum="0" hdr="0" dt="0"/>
  <p:txStyles>
    <p:title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Verdana" pitchFamily="34" charset="0"/>
          <a:cs typeface="Arial" pitchFamily="34" charset="0"/>
        </a:defRPr>
      </a:lvl2pPr>
      <a:lvl3pPr algn="l" rtl="0" eaLnBrk="0" fontAlgn="base" hangingPunct="0">
        <a:spcBef>
          <a:spcPct val="0"/>
        </a:spcBef>
        <a:spcAft>
          <a:spcPct val="0"/>
        </a:spcAft>
        <a:defRPr sz="2400" b="1">
          <a:solidFill>
            <a:schemeClr val="tx2"/>
          </a:solidFill>
          <a:latin typeface="Verdana" pitchFamily="34" charset="0"/>
          <a:cs typeface="Arial" pitchFamily="34" charset="0"/>
        </a:defRPr>
      </a:lvl3pPr>
      <a:lvl4pPr algn="l" rtl="0" eaLnBrk="0" fontAlgn="base" hangingPunct="0">
        <a:spcBef>
          <a:spcPct val="0"/>
        </a:spcBef>
        <a:spcAft>
          <a:spcPct val="0"/>
        </a:spcAft>
        <a:defRPr sz="2400" b="1">
          <a:solidFill>
            <a:schemeClr val="tx2"/>
          </a:solidFill>
          <a:latin typeface="Verdana" pitchFamily="34" charset="0"/>
          <a:cs typeface="Arial" pitchFamily="34" charset="0"/>
        </a:defRPr>
      </a:lvl4pPr>
      <a:lvl5pPr algn="l" rtl="0" eaLnBrk="0" fontAlgn="base" hangingPunct="0">
        <a:spcBef>
          <a:spcPct val="0"/>
        </a:spcBef>
        <a:spcAft>
          <a:spcPct val="0"/>
        </a:spcAft>
        <a:defRPr sz="2400" b="1">
          <a:solidFill>
            <a:schemeClr val="tx2"/>
          </a:solidFill>
          <a:latin typeface="Verdana" pitchFamily="34" charset="0"/>
          <a:cs typeface="Arial" pitchFamily="34" charset="0"/>
        </a:defRPr>
      </a:lvl5pPr>
      <a:lvl6pPr marL="457177" algn="l" rtl="0" fontAlgn="base">
        <a:spcBef>
          <a:spcPct val="0"/>
        </a:spcBef>
        <a:spcAft>
          <a:spcPct val="0"/>
        </a:spcAft>
        <a:defRPr sz="2400" b="1">
          <a:solidFill>
            <a:schemeClr val="tx2"/>
          </a:solidFill>
          <a:latin typeface="Verdana" pitchFamily="34" charset="0"/>
          <a:cs typeface="Arial" pitchFamily="34" charset="0"/>
        </a:defRPr>
      </a:lvl6pPr>
      <a:lvl7pPr marL="914353" algn="l" rtl="0" fontAlgn="base">
        <a:spcBef>
          <a:spcPct val="0"/>
        </a:spcBef>
        <a:spcAft>
          <a:spcPct val="0"/>
        </a:spcAft>
        <a:defRPr sz="2400" b="1">
          <a:solidFill>
            <a:schemeClr val="tx2"/>
          </a:solidFill>
          <a:latin typeface="Verdana" pitchFamily="34" charset="0"/>
          <a:cs typeface="Arial" pitchFamily="34" charset="0"/>
        </a:defRPr>
      </a:lvl7pPr>
      <a:lvl8pPr marL="1371530" algn="l" rtl="0" fontAlgn="base">
        <a:spcBef>
          <a:spcPct val="0"/>
        </a:spcBef>
        <a:spcAft>
          <a:spcPct val="0"/>
        </a:spcAft>
        <a:defRPr sz="2400" b="1">
          <a:solidFill>
            <a:schemeClr val="tx2"/>
          </a:solidFill>
          <a:latin typeface="Verdana" pitchFamily="34" charset="0"/>
          <a:cs typeface="Arial" pitchFamily="34" charset="0"/>
        </a:defRPr>
      </a:lvl8pPr>
      <a:lvl9pPr marL="1828706" algn="l" rtl="0" fontAlgn="base">
        <a:spcBef>
          <a:spcPct val="0"/>
        </a:spcBef>
        <a:spcAft>
          <a:spcPct val="0"/>
        </a:spcAft>
        <a:defRPr sz="2400" b="1">
          <a:solidFill>
            <a:schemeClr val="tx2"/>
          </a:solidFill>
          <a:latin typeface="Verdana" pitchFamily="34" charset="0"/>
          <a:cs typeface="Arial" pitchFamily="34" charset="0"/>
        </a:defRPr>
      </a:lvl9pPr>
    </p:titleStyle>
    <p:bodyStyle>
      <a:lvl1pPr marL="342882" indent="-342882" algn="l" rtl="0" eaLnBrk="0" fontAlgn="base" hangingPunct="0">
        <a:spcBef>
          <a:spcPct val="35000"/>
        </a:spcBef>
        <a:spcAft>
          <a:spcPct val="0"/>
        </a:spcAft>
        <a:buSzPct val="85000"/>
        <a:buChar char="•"/>
        <a:defRPr sz="2200">
          <a:solidFill>
            <a:schemeClr val="tx1"/>
          </a:solidFill>
          <a:latin typeface="+mn-lt"/>
          <a:ea typeface="+mn-ea"/>
          <a:cs typeface="+mn-cs"/>
        </a:defRPr>
      </a:lvl1pPr>
      <a:lvl2pPr marL="742912" indent="-285736" algn="l" rtl="0" eaLnBrk="0" fontAlgn="base" hangingPunct="0">
        <a:spcBef>
          <a:spcPct val="35000"/>
        </a:spcBef>
        <a:spcAft>
          <a:spcPct val="0"/>
        </a:spcAft>
        <a:buSzPct val="85000"/>
        <a:buChar char="•"/>
        <a:defRPr sz="2200">
          <a:solidFill>
            <a:schemeClr val="tx1"/>
          </a:solidFill>
          <a:latin typeface="+mn-lt"/>
          <a:cs typeface="+mn-cs"/>
        </a:defRPr>
      </a:lvl2pPr>
      <a:lvl3pPr marL="1142942" indent="-228588" algn="l" rtl="0" eaLnBrk="0" fontAlgn="base" hangingPunct="0">
        <a:spcBef>
          <a:spcPct val="35000"/>
        </a:spcBef>
        <a:spcAft>
          <a:spcPct val="0"/>
        </a:spcAft>
        <a:buSzPct val="85000"/>
        <a:buChar char="•"/>
        <a:defRPr sz="2200">
          <a:solidFill>
            <a:schemeClr val="tx1"/>
          </a:solidFill>
          <a:latin typeface="+mn-lt"/>
          <a:cs typeface="+mn-cs"/>
        </a:defRPr>
      </a:lvl3pPr>
      <a:lvl4pPr marL="1600118" indent="-228588" algn="l" rtl="0" eaLnBrk="0" fontAlgn="base" hangingPunct="0">
        <a:spcBef>
          <a:spcPct val="35000"/>
        </a:spcBef>
        <a:spcAft>
          <a:spcPct val="0"/>
        </a:spcAft>
        <a:buSzPct val="85000"/>
        <a:buChar char="•"/>
        <a:defRPr sz="2200">
          <a:solidFill>
            <a:schemeClr val="tx1"/>
          </a:solidFill>
          <a:latin typeface="+mn-lt"/>
          <a:cs typeface="+mn-cs"/>
        </a:defRPr>
      </a:lvl4pPr>
      <a:lvl5pPr marL="2057295" indent="-228588" algn="l" rtl="0" eaLnBrk="0" fontAlgn="base" hangingPunct="0">
        <a:spcBef>
          <a:spcPct val="35000"/>
        </a:spcBef>
        <a:spcAft>
          <a:spcPct val="0"/>
        </a:spcAft>
        <a:buSzPct val="85000"/>
        <a:buChar char="•"/>
        <a:defRPr sz="2200">
          <a:solidFill>
            <a:schemeClr val="tx1"/>
          </a:solidFill>
          <a:latin typeface="+mn-lt"/>
          <a:cs typeface="+mn-cs"/>
        </a:defRPr>
      </a:lvl5pPr>
      <a:lvl6pPr marL="2514471" indent="-228588" algn="l" rtl="0" fontAlgn="base">
        <a:spcBef>
          <a:spcPct val="35000"/>
        </a:spcBef>
        <a:spcAft>
          <a:spcPct val="0"/>
        </a:spcAft>
        <a:buSzPct val="85000"/>
        <a:buChar char="•"/>
        <a:defRPr sz="2200">
          <a:solidFill>
            <a:schemeClr val="tx1"/>
          </a:solidFill>
          <a:latin typeface="+mn-lt"/>
          <a:cs typeface="+mn-cs"/>
        </a:defRPr>
      </a:lvl6pPr>
      <a:lvl7pPr marL="2971648" indent="-228588" algn="l" rtl="0" fontAlgn="base">
        <a:spcBef>
          <a:spcPct val="35000"/>
        </a:spcBef>
        <a:spcAft>
          <a:spcPct val="0"/>
        </a:spcAft>
        <a:buSzPct val="85000"/>
        <a:buChar char="•"/>
        <a:defRPr sz="2200">
          <a:solidFill>
            <a:schemeClr val="tx1"/>
          </a:solidFill>
          <a:latin typeface="+mn-lt"/>
          <a:cs typeface="+mn-cs"/>
        </a:defRPr>
      </a:lvl7pPr>
      <a:lvl8pPr marL="3428825" indent="-228588" algn="l" rtl="0" fontAlgn="base">
        <a:spcBef>
          <a:spcPct val="35000"/>
        </a:spcBef>
        <a:spcAft>
          <a:spcPct val="0"/>
        </a:spcAft>
        <a:buSzPct val="85000"/>
        <a:buChar char="•"/>
        <a:defRPr sz="2200">
          <a:solidFill>
            <a:schemeClr val="tx1"/>
          </a:solidFill>
          <a:latin typeface="+mn-lt"/>
          <a:cs typeface="+mn-cs"/>
        </a:defRPr>
      </a:lvl8pPr>
      <a:lvl9pPr marL="3886001" indent="-228588" algn="l" rtl="0" fontAlgn="base">
        <a:spcBef>
          <a:spcPct val="35000"/>
        </a:spcBef>
        <a:spcAft>
          <a:spcPct val="0"/>
        </a:spcAft>
        <a:buSzPct val="85000"/>
        <a:buChar char="•"/>
        <a:defRPr sz="2200">
          <a:solidFill>
            <a:schemeClr val="tx1"/>
          </a:solidFill>
          <a:latin typeface="+mn-lt"/>
          <a:cs typeface="+mn-cs"/>
        </a:defRPr>
      </a:lvl9pPr>
    </p:bodyStyle>
    <p:otherStyle>
      <a:defPPr>
        <a:defRPr lang="he-IL"/>
      </a:defPPr>
      <a:lvl1pPr marL="0" algn="r" defTabSz="914353" rtl="1" eaLnBrk="1" latinLnBrk="0" hangingPunct="1">
        <a:defRPr sz="1800" kern="1200">
          <a:solidFill>
            <a:schemeClr val="tx1"/>
          </a:solidFill>
          <a:latin typeface="+mn-lt"/>
          <a:ea typeface="+mn-ea"/>
          <a:cs typeface="+mn-cs"/>
        </a:defRPr>
      </a:lvl1pPr>
      <a:lvl2pPr marL="457177" algn="r" defTabSz="914353" rtl="1" eaLnBrk="1" latinLnBrk="0" hangingPunct="1">
        <a:defRPr sz="1800" kern="1200">
          <a:solidFill>
            <a:schemeClr val="tx1"/>
          </a:solidFill>
          <a:latin typeface="+mn-lt"/>
          <a:ea typeface="+mn-ea"/>
          <a:cs typeface="+mn-cs"/>
        </a:defRPr>
      </a:lvl2pPr>
      <a:lvl3pPr marL="914353" algn="r" defTabSz="914353" rtl="1" eaLnBrk="1" latinLnBrk="0" hangingPunct="1">
        <a:defRPr sz="1800" kern="1200">
          <a:solidFill>
            <a:schemeClr val="tx1"/>
          </a:solidFill>
          <a:latin typeface="+mn-lt"/>
          <a:ea typeface="+mn-ea"/>
          <a:cs typeface="+mn-cs"/>
        </a:defRPr>
      </a:lvl3pPr>
      <a:lvl4pPr marL="1371530" algn="r" defTabSz="914353" rtl="1" eaLnBrk="1" latinLnBrk="0" hangingPunct="1">
        <a:defRPr sz="1800" kern="1200">
          <a:solidFill>
            <a:schemeClr val="tx1"/>
          </a:solidFill>
          <a:latin typeface="+mn-lt"/>
          <a:ea typeface="+mn-ea"/>
          <a:cs typeface="+mn-cs"/>
        </a:defRPr>
      </a:lvl4pPr>
      <a:lvl5pPr marL="1828706" algn="r" defTabSz="914353" rtl="1" eaLnBrk="1" latinLnBrk="0" hangingPunct="1">
        <a:defRPr sz="1800" kern="1200">
          <a:solidFill>
            <a:schemeClr val="tx1"/>
          </a:solidFill>
          <a:latin typeface="+mn-lt"/>
          <a:ea typeface="+mn-ea"/>
          <a:cs typeface="+mn-cs"/>
        </a:defRPr>
      </a:lvl5pPr>
      <a:lvl6pPr marL="2285883" algn="r" defTabSz="914353" rtl="1" eaLnBrk="1" latinLnBrk="0" hangingPunct="1">
        <a:defRPr sz="1800" kern="1200">
          <a:solidFill>
            <a:schemeClr val="tx1"/>
          </a:solidFill>
          <a:latin typeface="+mn-lt"/>
          <a:ea typeface="+mn-ea"/>
          <a:cs typeface="+mn-cs"/>
        </a:defRPr>
      </a:lvl6pPr>
      <a:lvl7pPr marL="2743060" algn="r" defTabSz="914353" rtl="1" eaLnBrk="1" latinLnBrk="0" hangingPunct="1">
        <a:defRPr sz="1800" kern="1200">
          <a:solidFill>
            <a:schemeClr val="tx1"/>
          </a:solidFill>
          <a:latin typeface="+mn-lt"/>
          <a:ea typeface="+mn-ea"/>
          <a:cs typeface="+mn-cs"/>
        </a:defRPr>
      </a:lvl7pPr>
      <a:lvl8pPr marL="3200236" algn="r" defTabSz="914353" rtl="1" eaLnBrk="1" latinLnBrk="0" hangingPunct="1">
        <a:defRPr sz="1800" kern="1200">
          <a:solidFill>
            <a:schemeClr val="tx1"/>
          </a:solidFill>
          <a:latin typeface="+mn-lt"/>
          <a:ea typeface="+mn-ea"/>
          <a:cs typeface="+mn-cs"/>
        </a:defRPr>
      </a:lvl8pPr>
      <a:lvl9pPr marL="3657413" algn="r" defTabSz="914353" rtl="1"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35" tIns="45718" rIns="91435" bIns="45718"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752601"/>
            <a:ext cx="8229600" cy="3840163"/>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ransition xmlns:p14="http://schemas.microsoft.com/office/powerpoint/2010/mai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177" algn="ctr" rtl="0" fontAlgn="base">
        <a:spcBef>
          <a:spcPct val="0"/>
        </a:spcBef>
        <a:spcAft>
          <a:spcPct val="0"/>
        </a:spcAft>
        <a:defRPr sz="4400">
          <a:solidFill>
            <a:schemeClr val="tx2"/>
          </a:solidFill>
          <a:latin typeface="Arial" charset="0"/>
        </a:defRPr>
      </a:lvl6pPr>
      <a:lvl7pPr marL="914353" algn="ctr" rtl="0" fontAlgn="base">
        <a:spcBef>
          <a:spcPct val="0"/>
        </a:spcBef>
        <a:spcAft>
          <a:spcPct val="0"/>
        </a:spcAft>
        <a:defRPr sz="4400">
          <a:solidFill>
            <a:schemeClr val="tx2"/>
          </a:solidFill>
          <a:latin typeface="Arial" charset="0"/>
        </a:defRPr>
      </a:lvl7pPr>
      <a:lvl8pPr marL="1371530" algn="ctr" rtl="0" fontAlgn="base">
        <a:spcBef>
          <a:spcPct val="0"/>
        </a:spcBef>
        <a:spcAft>
          <a:spcPct val="0"/>
        </a:spcAft>
        <a:defRPr sz="4400">
          <a:solidFill>
            <a:schemeClr val="tx2"/>
          </a:solidFill>
          <a:latin typeface="Arial" charset="0"/>
        </a:defRPr>
      </a:lvl8pPr>
      <a:lvl9pPr marL="1828706" algn="ctr" rtl="0" fontAlgn="base">
        <a:spcBef>
          <a:spcPct val="0"/>
        </a:spcBef>
        <a:spcAft>
          <a:spcPct val="0"/>
        </a:spcAft>
        <a:defRPr sz="4400">
          <a:solidFill>
            <a:schemeClr val="tx2"/>
          </a:solidFill>
          <a:latin typeface="Arial" charset="0"/>
        </a:defRPr>
      </a:lvl9pPr>
    </p:titleStyle>
    <p:bodyStyle>
      <a:lvl1pPr marL="342882" indent="-342882" algn="l" rtl="0" eaLnBrk="0" fontAlgn="base" hangingPunct="0">
        <a:spcBef>
          <a:spcPct val="20000"/>
        </a:spcBef>
        <a:spcAft>
          <a:spcPct val="0"/>
        </a:spcAft>
        <a:buChar char="•"/>
        <a:defRPr sz="3200">
          <a:solidFill>
            <a:schemeClr val="tx1"/>
          </a:solidFill>
          <a:latin typeface="+mn-lt"/>
          <a:ea typeface="+mn-ea"/>
          <a:cs typeface="+mn-cs"/>
        </a:defRPr>
      </a:lvl1pPr>
      <a:lvl2pPr marL="742912" indent="-285736" algn="l" rtl="0" eaLnBrk="0" fontAlgn="base" hangingPunct="0">
        <a:spcBef>
          <a:spcPct val="20000"/>
        </a:spcBef>
        <a:spcAft>
          <a:spcPct val="0"/>
        </a:spcAft>
        <a:buChar char="–"/>
        <a:defRPr sz="2800">
          <a:solidFill>
            <a:schemeClr val="tx1"/>
          </a:solidFill>
          <a:latin typeface="+mn-lt"/>
        </a:defRPr>
      </a:lvl2pPr>
      <a:lvl3pPr marL="1142942" indent="-228588" algn="l" rtl="0" eaLnBrk="0" fontAlgn="base" hangingPunct="0">
        <a:spcBef>
          <a:spcPct val="20000"/>
        </a:spcBef>
        <a:spcAft>
          <a:spcPct val="0"/>
        </a:spcAft>
        <a:buChar char="•"/>
        <a:defRPr sz="2400">
          <a:solidFill>
            <a:schemeClr val="tx1"/>
          </a:solidFill>
          <a:latin typeface="+mn-lt"/>
        </a:defRPr>
      </a:lvl3pPr>
      <a:lvl4pPr marL="1600118" indent="-228588" algn="l" rtl="0" eaLnBrk="0" fontAlgn="base" hangingPunct="0">
        <a:spcBef>
          <a:spcPct val="20000"/>
        </a:spcBef>
        <a:spcAft>
          <a:spcPct val="0"/>
        </a:spcAft>
        <a:buChar char="–"/>
        <a:defRPr sz="2000">
          <a:solidFill>
            <a:schemeClr val="tx1"/>
          </a:solidFill>
          <a:latin typeface="+mn-lt"/>
        </a:defRPr>
      </a:lvl4pPr>
      <a:lvl5pPr marL="2057295" indent="-228588" algn="l" rtl="0" eaLnBrk="0" fontAlgn="base" hangingPunct="0">
        <a:spcBef>
          <a:spcPct val="20000"/>
        </a:spcBef>
        <a:spcAft>
          <a:spcPct val="0"/>
        </a:spcAft>
        <a:buChar char="»"/>
        <a:defRPr sz="2000">
          <a:solidFill>
            <a:schemeClr val="tx1"/>
          </a:solidFill>
          <a:latin typeface="+mn-lt"/>
        </a:defRPr>
      </a:lvl5pPr>
      <a:lvl6pPr marL="2514471" indent="-228588" algn="l" rtl="0" fontAlgn="base">
        <a:spcBef>
          <a:spcPct val="20000"/>
        </a:spcBef>
        <a:spcAft>
          <a:spcPct val="0"/>
        </a:spcAft>
        <a:buChar char="»"/>
        <a:defRPr sz="2000">
          <a:solidFill>
            <a:schemeClr val="tx1"/>
          </a:solidFill>
          <a:latin typeface="+mn-lt"/>
        </a:defRPr>
      </a:lvl6pPr>
      <a:lvl7pPr marL="2971648" indent="-228588" algn="l" rtl="0" fontAlgn="base">
        <a:spcBef>
          <a:spcPct val="20000"/>
        </a:spcBef>
        <a:spcAft>
          <a:spcPct val="0"/>
        </a:spcAft>
        <a:buChar char="»"/>
        <a:defRPr sz="2000">
          <a:solidFill>
            <a:schemeClr val="tx1"/>
          </a:solidFill>
          <a:latin typeface="+mn-lt"/>
        </a:defRPr>
      </a:lvl7pPr>
      <a:lvl8pPr marL="3428825" indent="-228588" algn="l" rtl="0" fontAlgn="base">
        <a:spcBef>
          <a:spcPct val="20000"/>
        </a:spcBef>
        <a:spcAft>
          <a:spcPct val="0"/>
        </a:spcAft>
        <a:buChar char="»"/>
        <a:defRPr sz="2000">
          <a:solidFill>
            <a:schemeClr val="tx1"/>
          </a:solidFill>
          <a:latin typeface="+mn-lt"/>
        </a:defRPr>
      </a:lvl8pPr>
      <a:lvl9pPr marL="3886001" indent="-228588"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35" tIns="45718" rIns="91435" bIns="45718"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7200" y="1600201"/>
            <a:ext cx="8229600" cy="4525963"/>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ransition xmlns:p14="http://schemas.microsoft.com/office/powerpoint/2010/mai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177" algn="ctr" rtl="0" fontAlgn="base">
        <a:spcBef>
          <a:spcPct val="0"/>
        </a:spcBef>
        <a:spcAft>
          <a:spcPct val="0"/>
        </a:spcAft>
        <a:defRPr sz="4400">
          <a:solidFill>
            <a:schemeClr val="tx2"/>
          </a:solidFill>
          <a:latin typeface="Arial" charset="0"/>
        </a:defRPr>
      </a:lvl6pPr>
      <a:lvl7pPr marL="914353" algn="ctr" rtl="0" fontAlgn="base">
        <a:spcBef>
          <a:spcPct val="0"/>
        </a:spcBef>
        <a:spcAft>
          <a:spcPct val="0"/>
        </a:spcAft>
        <a:defRPr sz="4400">
          <a:solidFill>
            <a:schemeClr val="tx2"/>
          </a:solidFill>
          <a:latin typeface="Arial" charset="0"/>
        </a:defRPr>
      </a:lvl7pPr>
      <a:lvl8pPr marL="1371530" algn="ctr" rtl="0" fontAlgn="base">
        <a:spcBef>
          <a:spcPct val="0"/>
        </a:spcBef>
        <a:spcAft>
          <a:spcPct val="0"/>
        </a:spcAft>
        <a:defRPr sz="4400">
          <a:solidFill>
            <a:schemeClr val="tx2"/>
          </a:solidFill>
          <a:latin typeface="Arial" charset="0"/>
        </a:defRPr>
      </a:lvl8pPr>
      <a:lvl9pPr marL="1828706" algn="ctr" rtl="0" fontAlgn="base">
        <a:spcBef>
          <a:spcPct val="0"/>
        </a:spcBef>
        <a:spcAft>
          <a:spcPct val="0"/>
        </a:spcAft>
        <a:defRPr sz="4400">
          <a:solidFill>
            <a:schemeClr val="tx2"/>
          </a:solidFill>
          <a:latin typeface="Arial" charset="0"/>
        </a:defRPr>
      </a:lvl9pPr>
    </p:titleStyle>
    <p:bodyStyle>
      <a:lvl1pPr marL="342882" indent="-342882" algn="l" rtl="0" eaLnBrk="0" fontAlgn="base" hangingPunct="0">
        <a:spcBef>
          <a:spcPct val="20000"/>
        </a:spcBef>
        <a:spcAft>
          <a:spcPct val="0"/>
        </a:spcAft>
        <a:buChar char="•"/>
        <a:defRPr sz="3200">
          <a:solidFill>
            <a:schemeClr val="tx1"/>
          </a:solidFill>
          <a:latin typeface="+mn-lt"/>
          <a:ea typeface="+mn-ea"/>
          <a:cs typeface="+mn-cs"/>
        </a:defRPr>
      </a:lvl1pPr>
      <a:lvl2pPr marL="742912" indent="-285736" algn="l" rtl="0" eaLnBrk="0" fontAlgn="base" hangingPunct="0">
        <a:spcBef>
          <a:spcPct val="20000"/>
        </a:spcBef>
        <a:spcAft>
          <a:spcPct val="0"/>
        </a:spcAft>
        <a:buChar char="–"/>
        <a:defRPr sz="2800">
          <a:solidFill>
            <a:schemeClr val="tx1"/>
          </a:solidFill>
          <a:latin typeface="+mn-lt"/>
        </a:defRPr>
      </a:lvl2pPr>
      <a:lvl3pPr marL="1142942" indent="-228588" algn="l" rtl="0" eaLnBrk="0" fontAlgn="base" hangingPunct="0">
        <a:spcBef>
          <a:spcPct val="20000"/>
        </a:spcBef>
        <a:spcAft>
          <a:spcPct val="0"/>
        </a:spcAft>
        <a:buChar char="•"/>
        <a:defRPr sz="2400">
          <a:solidFill>
            <a:schemeClr val="tx1"/>
          </a:solidFill>
          <a:latin typeface="+mn-lt"/>
        </a:defRPr>
      </a:lvl3pPr>
      <a:lvl4pPr marL="1600118" indent="-228588" algn="l" rtl="0" eaLnBrk="0" fontAlgn="base" hangingPunct="0">
        <a:spcBef>
          <a:spcPct val="20000"/>
        </a:spcBef>
        <a:spcAft>
          <a:spcPct val="0"/>
        </a:spcAft>
        <a:buChar char="–"/>
        <a:defRPr sz="2000">
          <a:solidFill>
            <a:schemeClr val="tx1"/>
          </a:solidFill>
          <a:latin typeface="+mn-lt"/>
        </a:defRPr>
      </a:lvl4pPr>
      <a:lvl5pPr marL="2057295" indent="-228588" algn="l" rtl="0" eaLnBrk="0" fontAlgn="base" hangingPunct="0">
        <a:spcBef>
          <a:spcPct val="20000"/>
        </a:spcBef>
        <a:spcAft>
          <a:spcPct val="0"/>
        </a:spcAft>
        <a:buChar char="»"/>
        <a:defRPr sz="2000">
          <a:solidFill>
            <a:schemeClr val="tx1"/>
          </a:solidFill>
          <a:latin typeface="+mn-lt"/>
        </a:defRPr>
      </a:lvl5pPr>
      <a:lvl6pPr marL="2514471" indent="-228588" algn="l" rtl="0" fontAlgn="base">
        <a:spcBef>
          <a:spcPct val="20000"/>
        </a:spcBef>
        <a:spcAft>
          <a:spcPct val="0"/>
        </a:spcAft>
        <a:buChar char="»"/>
        <a:defRPr sz="2000">
          <a:solidFill>
            <a:schemeClr val="tx1"/>
          </a:solidFill>
          <a:latin typeface="+mn-lt"/>
        </a:defRPr>
      </a:lvl6pPr>
      <a:lvl7pPr marL="2971648" indent="-228588" algn="l" rtl="0" fontAlgn="base">
        <a:spcBef>
          <a:spcPct val="20000"/>
        </a:spcBef>
        <a:spcAft>
          <a:spcPct val="0"/>
        </a:spcAft>
        <a:buChar char="»"/>
        <a:defRPr sz="2000">
          <a:solidFill>
            <a:schemeClr val="tx1"/>
          </a:solidFill>
          <a:latin typeface="+mn-lt"/>
        </a:defRPr>
      </a:lvl7pPr>
      <a:lvl8pPr marL="3428825" indent="-228588" algn="l" rtl="0" fontAlgn="base">
        <a:spcBef>
          <a:spcPct val="20000"/>
        </a:spcBef>
        <a:spcAft>
          <a:spcPct val="0"/>
        </a:spcAft>
        <a:buChar char="»"/>
        <a:defRPr sz="2000">
          <a:solidFill>
            <a:schemeClr val="tx1"/>
          </a:solidFill>
          <a:latin typeface="+mn-lt"/>
        </a:defRPr>
      </a:lvl8pPr>
      <a:lvl9pPr marL="3886001" indent="-228588"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35" tIns="45718" rIns="91435" bIns="45718" numCol="1" anchor="ctr"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nvPr>
        </p:nvSpPr>
        <p:spPr bwMode="auto">
          <a:xfrm>
            <a:off x="457200" y="1600200"/>
            <a:ext cx="8229600" cy="4876800"/>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Lst>
  <p:transition xmlns:p14="http://schemas.microsoft.com/office/powerpoint/2010/mai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177" algn="ctr" rtl="0" fontAlgn="base">
        <a:spcBef>
          <a:spcPct val="0"/>
        </a:spcBef>
        <a:spcAft>
          <a:spcPct val="0"/>
        </a:spcAft>
        <a:defRPr sz="4400">
          <a:solidFill>
            <a:schemeClr val="tx2"/>
          </a:solidFill>
          <a:latin typeface="Arial" charset="0"/>
        </a:defRPr>
      </a:lvl6pPr>
      <a:lvl7pPr marL="914353" algn="ctr" rtl="0" fontAlgn="base">
        <a:spcBef>
          <a:spcPct val="0"/>
        </a:spcBef>
        <a:spcAft>
          <a:spcPct val="0"/>
        </a:spcAft>
        <a:defRPr sz="4400">
          <a:solidFill>
            <a:schemeClr val="tx2"/>
          </a:solidFill>
          <a:latin typeface="Arial" charset="0"/>
        </a:defRPr>
      </a:lvl7pPr>
      <a:lvl8pPr marL="1371530" algn="ctr" rtl="0" fontAlgn="base">
        <a:spcBef>
          <a:spcPct val="0"/>
        </a:spcBef>
        <a:spcAft>
          <a:spcPct val="0"/>
        </a:spcAft>
        <a:defRPr sz="4400">
          <a:solidFill>
            <a:schemeClr val="tx2"/>
          </a:solidFill>
          <a:latin typeface="Arial" charset="0"/>
        </a:defRPr>
      </a:lvl8pPr>
      <a:lvl9pPr marL="1828706" algn="ctr" rtl="0" fontAlgn="base">
        <a:spcBef>
          <a:spcPct val="0"/>
        </a:spcBef>
        <a:spcAft>
          <a:spcPct val="0"/>
        </a:spcAft>
        <a:defRPr sz="4400">
          <a:solidFill>
            <a:schemeClr val="tx2"/>
          </a:solidFill>
          <a:latin typeface="Arial" charset="0"/>
        </a:defRPr>
      </a:lvl9pPr>
    </p:titleStyle>
    <p:bodyStyle>
      <a:lvl1pPr marL="342882" indent="-342882" algn="l" rtl="0" eaLnBrk="0" fontAlgn="base" hangingPunct="0">
        <a:spcBef>
          <a:spcPct val="20000"/>
        </a:spcBef>
        <a:spcAft>
          <a:spcPct val="0"/>
        </a:spcAft>
        <a:buChar char="•"/>
        <a:defRPr sz="3200">
          <a:solidFill>
            <a:schemeClr val="tx1"/>
          </a:solidFill>
          <a:latin typeface="+mn-lt"/>
          <a:ea typeface="+mn-ea"/>
          <a:cs typeface="+mn-cs"/>
        </a:defRPr>
      </a:lvl1pPr>
      <a:lvl2pPr marL="742912" indent="-285736" algn="l" rtl="0" eaLnBrk="0" fontAlgn="base" hangingPunct="0">
        <a:spcBef>
          <a:spcPct val="20000"/>
        </a:spcBef>
        <a:spcAft>
          <a:spcPct val="0"/>
        </a:spcAft>
        <a:buChar char="–"/>
        <a:defRPr sz="2800">
          <a:solidFill>
            <a:schemeClr val="tx1"/>
          </a:solidFill>
          <a:latin typeface="+mn-lt"/>
        </a:defRPr>
      </a:lvl2pPr>
      <a:lvl3pPr marL="1142942" indent="-228588" algn="l" rtl="0" eaLnBrk="0" fontAlgn="base" hangingPunct="0">
        <a:spcBef>
          <a:spcPct val="20000"/>
        </a:spcBef>
        <a:spcAft>
          <a:spcPct val="0"/>
        </a:spcAft>
        <a:buChar char="•"/>
        <a:defRPr sz="2400">
          <a:solidFill>
            <a:schemeClr val="tx1"/>
          </a:solidFill>
          <a:latin typeface="+mn-lt"/>
        </a:defRPr>
      </a:lvl3pPr>
      <a:lvl4pPr marL="1600118" indent="-228588" algn="l" rtl="0" eaLnBrk="0" fontAlgn="base" hangingPunct="0">
        <a:spcBef>
          <a:spcPct val="20000"/>
        </a:spcBef>
        <a:spcAft>
          <a:spcPct val="0"/>
        </a:spcAft>
        <a:buChar char="–"/>
        <a:defRPr sz="2000">
          <a:solidFill>
            <a:schemeClr val="tx1"/>
          </a:solidFill>
          <a:latin typeface="+mn-lt"/>
        </a:defRPr>
      </a:lvl4pPr>
      <a:lvl5pPr marL="2057295" indent="-228588" algn="l" rtl="0" eaLnBrk="0" fontAlgn="base" hangingPunct="0">
        <a:spcBef>
          <a:spcPct val="20000"/>
        </a:spcBef>
        <a:spcAft>
          <a:spcPct val="0"/>
        </a:spcAft>
        <a:buChar char="»"/>
        <a:defRPr sz="2000">
          <a:solidFill>
            <a:schemeClr val="tx1"/>
          </a:solidFill>
          <a:latin typeface="+mn-lt"/>
        </a:defRPr>
      </a:lvl5pPr>
      <a:lvl6pPr marL="2514471" indent="-228588" algn="l" rtl="0" fontAlgn="base">
        <a:spcBef>
          <a:spcPct val="20000"/>
        </a:spcBef>
        <a:spcAft>
          <a:spcPct val="0"/>
        </a:spcAft>
        <a:buChar char="»"/>
        <a:defRPr sz="2000">
          <a:solidFill>
            <a:schemeClr val="tx1"/>
          </a:solidFill>
          <a:latin typeface="+mn-lt"/>
        </a:defRPr>
      </a:lvl6pPr>
      <a:lvl7pPr marL="2971648" indent="-228588" algn="l" rtl="0" fontAlgn="base">
        <a:spcBef>
          <a:spcPct val="20000"/>
        </a:spcBef>
        <a:spcAft>
          <a:spcPct val="0"/>
        </a:spcAft>
        <a:buChar char="»"/>
        <a:defRPr sz="2000">
          <a:solidFill>
            <a:schemeClr val="tx1"/>
          </a:solidFill>
          <a:latin typeface="+mn-lt"/>
        </a:defRPr>
      </a:lvl7pPr>
      <a:lvl8pPr marL="3428825" indent="-228588" algn="l" rtl="0" fontAlgn="base">
        <a:spcBef>
          <a:spcPct val="20000"/>
        </a:spcBef>
        <a:spcAft>
          <a:spcPct val="0"/>
        </a:spcAft>
        <a:buChar char="»"/>
        <a:defRPr sz="2000">
          <a:solidFill>
            <a:schemeClr val="tx1"/>
          </a:solidFill>
          <a:latin typeface="+mn-lt"/>
        </a:defRPr>
      </a:lvl8pPr>
      <a:lvl9pPr marL="3886001" indent="-228588"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1800" y="188913"/>
            <a:ext cx="8532813" cy="706437"/>
          </a:xfrm>
          <a:prstGeom prst="rect">
            <a:avLst/>
          </a:prstGeom>
        </p:spPr>
        <p:txBody>
          <a:bodyPr vert="horz" lIns="91435" tIns="45718" rIns="91435" bIns="45718"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31800" y="1449389"/>
            <a:ext cx="8532813" cy="4697427"/>
          </a:xfrm>
          <a:prstGeom prst="rect">
            <a:avLst/>
          </a:prstGeom>
        </p:spPr>
        <p:txBody>
          <a:bodyPr vert="horz" lIns="91435" tIns="45718" rIns="91435" bIns="4571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357950" y="6357959"/>
            <a:ext cx="2133600" cy="365125"/>
          </a:xfrm>
          <a:prstGeom prst="rect">
            <a:avLst/>
          </a:prstGeom>
        </p:spPr>
        <p:txBody>
          <a:bodyPr vert="horz" lIns="91435" tIns="45718" rIns="91435" bIns="45718" rtlCol="0" anchor="ctr"/>
          <a:lstStyle>
            <a:lvl1pPr algn="l">
              <a:defRPr sz="1200">
                <a:solidFill>
                  <a:schemeClr val="accent1">
                    <a:lumMod val="20000"/>
                    <a:lumOff val="80000"/>
                  </a:schemeClr>
                </a:solidFill>
              </a:defRPr>
            </a:lvl1pPr>
          </a:lstStyle>
          <a:p>
            <a:fld id="{3B42B66E-7CB9-40F8-9FF1-BFC25EF6F17F}" type="datetimeFigureOut">
              <a:rPr lang="en-US" smtClean="0"/>
              <a:pPr/>
              <a:t>9/11/13</a:t>
            </a:fld>
            <a:endParaRPr lang="en-US" dirty="0"/>
          </a:p>
        </p:txBody>
      </p:sp>
      <p:sp>
        <p:nvSpPr>
          <p:cNvPr id="5" name="Footer Placeholder 4"/>
          <p:cNvSpPr>
            <a:spLocks noGrp="1"/>
          </p:cNvSpPr>
          <p:nvPr>
            <p:ph type="ftr" sz="quarter" idx="3"/>
          </p:nvPr>
        </p:nvSpPr>
        <p:spPr>
          <a:xfrm>
            <a:off x="2643175" y="6356351"/>
            <a:ext cx="3376626" cy="365125"/>
          </a:xfrm>
          <a:prstGeom prst="rect">
            <a:avLst/>
          </a:prstGeom>
        </p:spPr>
        <p:txBody>
          <a:bodyPr vert="horz" lIns="91435" tIns="45718" rIns="91435" bIns="45718" rtlCol="0" anchor="ctr"/>
          <a:lstStyle>
            <a:lvl1pPr algn="ctr">
              <a:defRPr sz="1200">
                <a:solidFill>
                  <a:schemeClr val="accent1">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35" tIns="45718" rIns="91435" bIns="45718" rtlCol="0" anchor="ctr"/>
          <a:lstStyle>
            <a:lvl1pPr algn="r">
              <a:defRPr sz="1200">
                <a:solidFill>
                  <a:schemeClr val="accent1">
                    <a:lumMod val="20000"/>
                    <a:lumOff val="80000"/>
                  </a:schemeClr>
                </a:solidFill>
              </a:defRPr>
            </a:lvl1pPr>
          </a:lstStyle>
          <a:p>
            <a:fld id="{7C99C643-644B-4829-89B2-EE895AD4620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Lst>
  <p:transition xmlns:p14="http://schemas.microsoft.com/office/powerpoint/2010/main">
    <p:fade/>
  </p:transition>
  <p:txStyles>
    <p:titleStyle>
      <a:lvl1pPr algn="l" defTabSz="914353" rtl="0" eaLnBrk="1" latinLnBrk="0" hangingPunct="1">
        <a:spcBef>
          <a:spcPct val="0"/>
        </a:spcBef>
        <a:buNone/>
        <a:defRPr sz="3600" b="1" kern="1200">
          <a:solidFill>
            <a:schemeClr val="tx1">
              <a:lumMod val="75000"/>
              <a:lumOff val="25000"/>
            </a:schemeClr>
          </a:solidFill>
          <a:latin typeface="+mj-lt"/>
          <a:ea typeface="+mj-ea"/>
          <a:cs typeface="+mj-cs"/>
        </a:defRPr>
      </a:lvl1pPr>
    </p:titleStyle>
    <p:bodyStyle>
      <a:lvl1pPr marL="400029" indent="-400029" algn="l" defTabSz="914353" rtl="0" eaLnBrk="1" latinLnBrk="0" hangingPunct="1">
        <a:spcBef>
          <a:spcPct val="20000"/>
        </a:spcBef>
        <a:buClr>
          <a:schemeClr val="accent1"/>
        </a:buClr>
        <a:buSzPct val="100000"/>
        <a:buFontTx/>
        <a:buBlip>
          <a:blip r:embed="rId40"/>
        </a:buBlip>
        <a:defRPr sz="2800" kern="1200">
          <a:solidFill>
            <a:schemeClr val="tx1"/>
          </a:solidFill>
          <a:latin typeface="+mn-lt"/>
          <a:ea typeface="+mn-ea"/>
          <a:cs typeface="+mn-cs"/>
        </a:defRPr>
      </a:lvl1pPr>
      <a:lvl2pPr marL="801647" indent="-376219" algn="l" defTabSz="914353" rtl="0" eaLnBrk="1" latinLnBrk="0" hangingPunct="1">
        <a:spcBef>
          <a:spcPct val="20000"/>
        </a:spcBef>
        <a:buClr>
          <a:schemeClr val="accent1"/>
        </a:buClr>
        <a:buSzPct val="100000"/>
        <a:buFontTx/>
        <a:buBlip>
          <a:blip r:embed="rId41"/>
        </a:buBlip>
        <a:defRPr sz="2400" kern="1200">
          <a:solidFill>
            <a:schemeClr val="tx1"/>
          </a:solidFill>
          <a:latin typeface="+mn-lt"/>
          <a:ea typeface="+mn-ea"/>
          <a:cs typeface="+mn-cs"/>
        </a:defRPr>
      </a:lvl2pPr>
      <a:lvl3pPr marL="1139767" indent="-309547" algn="l" defTabSz="914353" rtl="0" eaLnBrk="1" latinLnBrk="0" hangingPunct="1">
        <a:spcBef>
          <a:spcPct val="20000"/>
        </a:spcBef>
        <a:buClr>
          <a:schemeClr val="accent1"/>
        </a:buClr>
        <a:buSzPct val="100000"/>
        <a:buFontTx/>
        <a:buBlip>
          <a:blip r:embed="rId42"/>
        </a:buBlip>
        <a:defRPr sz="2000" kern="1200">
          <a:solidFill>
            <a:schemeClr val="tx1"/>
          </a:solidFill>
          <a:latin typeface="+mn-lt"/>
          <a:ea typeface="+mn-ea"/>
          <a:cs typeface="+mn-cs"/>
        </a:defRPr>
      </a:lvl3pPr>
      <a:lvl4pPr marL="1428677" indent="-261924" algn="l" defTabSz="914353" rtl="0" eaLnBrk="1" latinLnBrk="0" hangingPunct="1">
        <a:spcBef>
          <a:spcPct val="20000"/>
        </a:spcBef>
        <a:buClr>
          <a:schemeClr val="accent1"/>
        </a:buClr>
        <a:buSzPct val="100000"/>
        <a:buFontTx/>
        <a:buBlip>
          <a:blip r:embed="rId43"/>
        </a:buBlip>
        <a:defRPr sz="1800" kern="1200">
          <a:solidFill>
            <a:schemeClr val="tx1"/>
          </a:solidFill>
          <a:latin typeface="+mn-lt"/>
          <a:ea typeface="+mn-ea"/>
          <a:cs typeface="+mn-cs"/>
        </a:defRPr>
      </a:lvl4pPr>
      <a:lvl5pPr marL="1771560" indent="-322246" algn="l" defTabSz="914353" rtl="0" eaLnBrk="1" latinLnBrk="0" hangingPunct="1">
        <a:spcBef>
          <a:spcPct val="20000"/>
        </a:spcBef>
        <a:buClr>
          <a:schemeClr val="accent1"/>
        </a:buClr>
        <a:buSzPct val="100000"/>
        <a:buFontTx/>
        <a:buBlip>
          <a:blip r:embed="rId43"/>
        </a:buBlip>
        <a:defRPr sz="1800" kern="1200">
          <a:solidFill>
            <a:schemeClr val="tx1"/>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0178" name="Title Placeholder 1"/>
          <p:cNvSpPr>
            <a:spLocks noGrp="1"/>
          </p:cNvSpPr>
          <p:nvPr>
            <p:ph type="title"/>
          </p:nvPr>
        </p:nvSpPr>
        <p:spPr bwMode="auto">
          <a:xfrm>
            <a:off x="287339" y="0"/>
            <a:ext cx="6937375" cy="1270000"/>
          </a:xfrm>
          <a:prstGeom prst="rect">
            <a:avLst/>
          </a:prstGeom>
          <a:noFill/>
          <a:ln w="9525">
            <a:noFill/>
            <a:miter lim="800000"/>
            <a:headEnd/>
            <a:tailEnd/>
          </a:ln>
        </p:spPr>
        <p:txBody>
          <a:bodyPr vert="horz" wrap="square" lIns="0" tIns="45718" rIns="0" bIns="0" numCol="1" anchor="b" anchorCtr="0" compatLnSpc="1">
            <a:prstTxWarp prst="textNoShape">
              <a:avLst/>
            </a:prstTxWarp>
          </a:bodyPr>
          <a:lstStyle/>
          <a:p>
            <a:pPr lvl="0"/>
            <a:r>
              <a:rPr lang="en-GB"/>
              <a:t>Click to edit Master title style</a:t>
            </a:r>
            <a:endParaRPr lang="en-US"/>
          </a:p>
        </p:txBody>
      </p:sp>
      <p:sp>
        <p:nvSpPr>
          <p:cNvPr id="50179" name="Text Placeholder 2"/>
          <p:cNvSpPr>
            <a:spLocks noGrp="1"/>
          </p:cNvSpPr>
          <p:nvPr>
            <p:ph type="body" idx="1"/>
          </p:nvPr>
        </p:nvSpPr>
        <p:spPr bwMode="auto">
          <a:xfrm>
            <a:off x="287339" y="2116138"/>
            <a:ext cx="8574087" cy="3954462"/>
          </a:xfrm>
          <a:prstGeom prst="rect">
            <a:avLst/>
          </a:prstGeom>
          <a:noFill/>
          <a:ln w="9525">
            <a:noFill/>
            <a:miter lim="800000"/>
            <a:headEnd/>
            <a:tailEnd/>
          </a:ln>
        </p:spPr>
        <p:txBody>
          <a:bodyPr vert="horz" wrap="square" lIns="0" tIns="45718" rIns="0" bIns="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p:cNvSpPr>
            <a:spLocks noGrp="1"/>
          </p:cNvSpPr>
          <p:nvPr>
            <p:ph type="ftr" sz="quarter" idx="3"/>
          </p:nvPr>
        </p:nvSpPr>
        <p:spPr>
          <a:xfrm>
            <a:off x="631825" y="6402389"/>
            <a:ext cx="8135938" cy="365125"/>
          </a:xfrm>
          <a:prstGeom prst="rect">
            <a:avLst/>
          </a:prstGeom>
        </p:spPr>
        <p:txBody>
          <a:bodyPr vert="horz" wrap="square" lIns="0" tIns="0" rIns="0" bIns="0" numCol="1" anchor="ctr" anchorCtr="0" compatLnSpc="1">
            <a:prstTxWarp prst="textNoShape">
              <a:avLst/>
            </a:prstTxWarp>
          </a:bodyPr>
          <a:lstStyle>
            <a:lvl1pPr>
              <a:defRPr sz="1100" b="1">
                <a:solidFill>
                  <a:srgbClr val="002147"/>
                </a:solidFill>
              </a:defRPr>
            </a:lvl1pPr>
          </a:lstStyle>
          <a:p>
            <a:r>
              <a:rPr lang="en-US"/>
              <a:t>Presentation name </a:t>
            </a:r>
            <a:r>
              <a:rPr lang="en-US">
                <a:solidFill>
                  <a:srgbClr val="747679"/>
                </a:solidFill>
              </a:rPr>
              <a:t>Presenter Name and Date</a:t>
            </a:r>
          </a:p>
        </p:txBody>
      </p:sp>
      <p:sp>
        <p:nvSpPr>
          <p:cNvPr id="6" name="Slide Number Placeholder 5"/>
          <p:cNvSpPr>
            <a:spLocks noGrp="1"/>
          </p:cNvSpPr>
          <p:nvPr>
            <p:ph type="sldNum" sz="quarter" idx="4"/>
          </p:nvPr>
        </p:nvSpPr>
        <p:spPr>
          <a:xfrm>
            <a:off x="287339" y="6391275"/>
            <a:ext cx="344487" cy="360363"/>
          </a:xfrm>
          <a:prstGeom prst="rect">
            <a:avLst/>
          </a:prstGeom>
        </p:spPr>
        <p:txBody>
          <a:bodyPr vert="horz" wrap="square" lIns="0" tIns="45718" rIns="0" bIns="0" numCol="1" anchor="ctr" anchorCtr="0" compatLnSpc="1">
            <a:prstTxWarp prst="textNoShape">
              <a:avLst/>
            </a:prstTxWarp>
          </a:bodyPr>
          <a:lstStyle>
            <a:lvl1pPr>
              <a:defRPr sz="1100">
                <a:solidFill>
                  <a:srgbClr val="898C94"/>
                </a:solidFill>
              </a:defRPr>
            </a:lvl1pPr>
          </a:lstStyle>
          <a:p>
            <a:fld id="{B8B70B71-E17F-444C-BD72-BBF00454EFBA}" type="slidenum">
              <a:rPr lang="en-US"/>
              <a:pPr/>
              <a:t>‹#›</a:t>
            </a:fld>
            <a:endParaRPr lang="en-US"/>
          </a:p>
        </p:txBody>
      </p:sp>
      <p:cxnSp>
        <p:nvCxnSpPr>
          <p:cNvPr id="9" name="Straight Connector 8"/>
          <p:cNvCxnSpPr/>
          <p:nvPr/>
        </p:nvCxnSpPr>
        <p:spPr>
          <a:xfrm>
            <a:off x="287338" y="1917700"/>
            <a:ext cx="8569325" cy="1588"/>
          </a:xfrm>
          <a:prstGeom prst="line">
            <a:avLst/>
          </a:prstGeom>
          <a:ln w="7620" cap="flat" cmpd="sng" algn="ctr">
            <a:solidFill>
              <a:srgbClr val="002147"/>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50183" name="Picture 9" descr="8010_Powerpoint_Page.jpg"/>
          <p:cNvPicPr>
            <a:picLocks noChangeAspect="1"/>
          </p:cNvPicPr>
          <p:nvPr/>
        </p:nvPicPr>
        <p:blipFill>
          <a:blip r:embed="rId49"/>
          <a:srcRect t="822" b="77174"/>
          <a:stretch>
            <a:fillRect/>
          </a:stretch>
        </p:blipFill>
        <p:spPr bwMode="auto">
          <a:xfrm>
            <a:off x="7281863" y="0"/>
            <a:ext cx="1584325" cy="15890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5" r:id="rId21"/>
    <p:sldLayoutId id="2147483936"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49" r:id="rId35"/>
    <p:sldLayoutId id="2147483950" r:id="rId36"/>
    <p:sldLayoutId id="2147483951" r:id="rId37"/>
    <p:sldLayoutId id="2147483952" r:id="rId38"/>
    <p:sldLayoutId id="2147483953" r:id="rId39"/>
    <p:sldLayoutId id="2147483954" r:id="rId40"/>
    <p:sldLayoutId id="2147483955" r:id="rId41"/>
    <p:sldLayoutId id="2147483956" r:id="rId42"/>
    <p:sldLayoutId id="2147483957" r:id="rId43"/>
    <p:sldLayoutId id="2147483958" r:id="rId44"/>
    <p:sldLayoutId id="2147483959" r:id="rId45"/>
    <p:sldLayoutId id="2147483960" r:id="rId46"/>
    <p:sldLayoutId id="2147483961" r:id="rId47"/>
  </p:sldLayoutIdLst>
  <p:hf hdr="0" dt="0"/>
  <p:txStyles>
    <p:titleStyle>
      <a:lvl1pPr algn="l" defTabSz="457177" rtl="0" eaLnBrk="0" fontAlgn="base" hangingPunct="0">
        <a:spcBef>
          <a:spcPct val="0"/>
        </a:spcBef>
        <a:spcAft>
          <a:spcPct val="0"/>
        </a:spcAft>
        <a:defRPr sz="2600" b="1" kern="1200">
          <a:solidFill>
            <a:srgbClr val="002147"/>
          </a:solidFill>
          <a:latin typeface="+mj-lt"/>
          <a:ea typeface="ＭＳ Ｐゴシック" charset="-128"/>
          <a:cs typeface="ＭＳ Ｐゴシック" charset="-128"/>
        </a:defRPr>
      </a:lvl1pPr>
      <a:lvl2pPr algn="l" defTabSz="457177" rtl="0" eaLnBrk="0" fontAlgn="base" hangingPunct="0">
        <a:spcBef>
          <a:spcPct val="0"/>
        </a:spcBef>
        <a:spcAft>
          <a:spcPct val="0"/>
        </a:spcAft>
        <a:defRPr sz="2600" b="1">
          <a:solidFill>
            <a:srgbClr val="002147"/>
          </a:solidFill>
          <a:latin typeface="Arial" charset="0"/>
          <a:ea typeface="ＭＳ Ｐゴシック" charset="-128"/>
          <a:cs typeface="ＭＳ Ｐゴシック" charset="-128"/>
        </a:defRPr>
      </a:lvl2pPr>
      <a:lvl3pPr algn="l" defTabSz="457177" rtl="0" eaLnBrk="0" fontAlgn="base" hangingPunct="0">
        <a:spcBef>
          <a:spcPct val="0"/>
        </a:spcBef>
        <a:spcAft>
          <a:spcPct val="0"/>
        </a:spcAft>
        <a:defRPr sz="2600" b="1">
          <a:solidFill>
            <a:srgbClr val="002147"/>
          </a:solidFill>
          <a:latin typeface="Arial" charset="0"/>
          <a:ea typeface="ＭＳ Ｐゴシック" charset="-128"/>
          <a:cs typeface="ＭＳ Ｐゴシック" charset="-128"/>
        </a:defRPr>
      </a:lvl3pPr>
      <a:lvl4pPr algn="l" defTabSz="457177" rtl="0" eaLnBrk="0" fontAlgn="base" hangingPunct="0">
        <a:spcBef>
          <a:spcPct val="0"/>
        </a:spcBef>
        <a:spcAft>
          <a:spcPct val="0"/>
        </a:spcAft>
        <a:defRPr sz="2600" b="1">
          <a:solidFill>
            <a:srgbClr val="002147"/>
          </a:solidFill>
          <a:latin typeface="Arial" charset="0"/>
          <a:ea typeface="ＭＳ Ｐゴシック" charset="-128"/>
          <a:cs typeface="ＭＳ Ｐゴシック" charset="-128"/>
        </a:defRPr>
      </a:lvl4pPr>
      <a:lvl5pPr algn="l" defTabSz="457177" rtl="0" eaLnBrk="0" fontAlgn="base" hangingPunct="0">
        <a:spcBef>
          <a:spcPct val="0"/>
        </a:spcBef>
        <a:spcAft>
          <a:spcPct val="0"/>
        </a:spcAft>
        <a:defRPr sz="2600" b="1">
          <a:solidFill>
            <a:srgbClr val="002147"/>
          </a:solidFill>
          <a:latin typeface="Arial" charset="0"/>
          <a:ea typeface="ＭＳ Ｐゴシック" charset="-128"/>
          <a:cs typeface="ＭＳ Ｐゴシック" charset="-128"/>
        </a:defRPr>
      </a:lvl5pPr>
      <a:lvl6pPr marL="457177" algn="l" defTabSz="457177" rtl="0" fontAlgn="base">
        <a:spcBef>
          <a:spcPct val="0"/>
        </a:spcBef>
        <a:spcAft>
          <a:spcPct val="0"/>
        </a:spcAft>
        <a:defRPr sz="2600" b="1">
          <a:solidFill>
            <a:srgbClr val="002147"/>
          </a:solidFill>
          <a:latin typeface="Arial" charset="0"/>
        </a:defRPr>
      </a:lvl6pPr>
      <a:lvl7pPr marL="914353" algn="l" defTabSz="457177" rtl="0" fontAlgn="base">
        <a:spcBef>
          <a:spcPct val="0"/>
        </a:spcBef>
        <a:spcAft>
          <a:spcPct val="0"/>
        </a:spcAft>
        <a:defRPr sz="2600" b="1">
          <a:solidFill>
            <a:srgbClr val="002147"/>
          </a:solidFill>
          <a:latin typeface="Arial" charset="0"/>
        </a:defRPr>
      </a:lvl7pPr>
      <a:lvl8pPr marL="1371530" algn="l" defTabSz="457177" rtl="0" fontAlgn="base">
        <a:spcBef>
          <a:spcPct val="0"/>
        </a:spcBef>
        <a:spcAft>
          <a:spcPct val="0"/>
        </a:spcAft>
        <a:defRPr sz="2600" b="1">
          <a:solidFill>
            <a:srgbClr val="002147"/>
          </a:solidFill>
          <a:latin typeface="Arial" charset="0"/>
        </a:defRPr>
      </a:lvl8pPr>
      <a:lvl9pPr marL="1828706" algn="l" defTabSz="457177" rtl="0" fontAlgn="base">
        <a:spcBef>
          <a:spcPct val="0"/>
        </a:spcBef>
        <a:spcAft>
          <a:spcPct val="0"/>
        </a:spcAft>
        <a:defRPr sz="2600" b="1">
          <a:solidFill>
            <a:srgbClr val="002147"/>
          </a:solidFill>
          <a:latin typeface="Arial" charset="0"/>
        </a:defRPr>
      </a:lvl9pPr>
    </p:titleStyle>
    <p:bodyStyle>
      <a:lvl1pPr marL="266687" indent="-266687" algn="l" defTabSz="457177" rtl="0" eaLnBrk="0" fontAlgn="base" hangingPunct="0">
        <a:spcBef>
          <a:spcPct val="20000"/>
        </a:spcBef>
        <a:spcAft>
          <a:spcPct val="0"/>
        </a:spcAft>
        <a:buFont typeface="Arial" charset="0"/>
        <a:buChar char="•"/>
        <a:defRPr sz="2400" kern="1200">
          <a:solidFill>
            <a:srgbClr val="000000"/>
          </a:solidFill>
          <a:latin typeface="+mn-lt"/>
          <a:ea typeface="ＭＳ Ｐゴシック" charset="-128"/>
          <a:cs typeface="ＭＳ Ｐゴシック" charset="-128"/>
        </a:defRPr>
      </a:lvl1pPr>
      <a:lvl2pPr marL="625443" indent="-358757" algn="l" defTabSz="457177" rtl="0" eaLnBrk="0" fontAlgn="base" hangingPunct="0">
        <a:spcBef>
          <a:spcPct val="20000"/>
        </a:spcBef>
        <a:spcAft>
          <a:spcPct val="0"/>
        </a:spcAft>
        <a:buFont typeface="Arial" charset="0"/>
        <a:buChar char="–"/>
        <a:defRPr sz="2400" kern="1200">
          <a:solidFill>
            <a:srgbClr val="000000"/>
          </a:solidFill>
          <a:latin typeface="+mn-lt"/>
          <a:ea typeface="ＭＳ Ｐゴシック" charset="-128"/>
          <a:cs typeface="+mn-cs"/>
        </a:defRPr>
      </a:lvl2pPr>
      <a:lvl3pPr marL="892129" indent="-266687" algn="l" defTabSz="457177" rtl="0" eaLnBrk="0" fontAlgn="base" hangingPunct="0">
        <a:spcBef>
          <a:spcPct val="20000"/>
        </a:spcBef>
        <a:spcAft>
          <a:spcPct val="0"/>
        </a:spcAft>
        <a:buFont typeface="Arial" charset="0"/>
        <a:buChar char="•"/>
        <a:defRPr sz="2000" kern="1200">
          <a:solidFill>
            <a:srgbClr val="000000"/>
          </a:solidFill>
          <a:latin typeface="+mn-lt"/>
          <a:ea typeface="ＭＳ Ｐゴシック" charset="-128"/>
          <a:cs typeface="+mn-cs"/>
        </a:defRPr>
      </a:lvl3pPr>
      <a:lvl4pPr marL="1168340" indent="-276211" algn="l" defTabSz="457177" rtl="0" eaLnBrk="0" fontAlgn="base" hangingPunct="0">
        <a:spcBef>
          <a:spcPct val="20000"/>
        </a:spcBef>
        <a:spcAft>
          <a:spcPct val="0"/>
        </a:spcAft>
        <a:buFont typeface="Arial" charset="0"/>
        <a:buChar char="–"/>
        <a:defRPr sz="2000" kern="1200">
          <a:solidFill>
            <a:srgbClr val="000000"/>
          </a:solidFill>
          <a:latin typeface="+mn-lt"/>
          <a:ea typeface="ＭＳ Ｐゴシック" charset="-128"/>
          <a:cs typeface="+mn-cs"/>
        </a:defRPr>
      </a:lvl4pPr>
      <a:lvl5pPr marL="1342956" indent="-174616" algn="l" defTabSz="457177" rtl="0" eaLnBrk="0" fontAlgn="base" hangingPunct="0">
        <a:spcBef>
          <a:spcPct val="20000"/>
        </a:spcBef>
        <a:spcAft>
          <a:spcPct val="0"/>
        </a:spcAft>
        <a:buFont typeface="Arial" charset="0"/>
        <a:buChar char="»"/>
        <a:defRPr sz="1600" kern="1200">
          <a:solidFill>
            <a:srgbClr val="000000"/>
          </a:solidFill>
          <a:latin typeface="+mn-lt"/>
          <a:ea typeface="ＭＳ Ｐゴシック" charset="-128"/>
          <a:cs typeface="+mn-cs"/>
        </a:defRPr>
      </a:lvl5pPr>
      <a:lvl6pPr marL="2514471" indent="-228588"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8" indent="-228588"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5" indent="-228588"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1" indent="-228588"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3" algn="l" defTabSz="457177" rtl="0" eaLnBrk="1" latinLnBrk="0" hangingPunct="1">
        <a:defRPr sz="1800" kern="1200">
          <a:solidFill>
            <a:schemeClr val="tx1"/>
          </a:solidFill>
          <a:latin typeface="+mn-lt"/>
          <a:ea typeface="+mn-ea"/>
          <a:cs typeface="+mn-cs"/>
        </a:defRPr>
      </a:lvl3pPr>
      <a:lvl4pPr marL="1371530" algn="l" defTabSz="457177" rtl="0" eaLnBrk="1" latinLnBrk="0" hangingPunct="1">
        <a:defRPr sz="1800" kern="1200">
          <a:solidFill>
            <a:schemeClr val="tx1"/>
          </a:solidFill>
          <a:latin typeface="+mn-lt"/>
          <a:ea typeface="+mn-ea"/>
          <a:cs typeface="+mn-cs"/>
        </a:defRPr>
      </a:lvl4pPr>
      <a:lvl5pPr marL="1828706" algn="l" defTabSz="457177" rtl="0" eaLnBrk="1" latinLnBrk="0" hangingPunct="1">
        <a:defRPr sz="1800" kern="1200">
          <a:solidFill>
            <a:schemeClr val="tx1"/>
          </a:solidFill>
          <a:latin typeface="+mn-lt"/>
          <a:ea typeface="+mn-ea"/>
          <a:cs typeface="+mn-cs"/>
        </a:defRPr>
      </a:lvl5pPr>
      <a:lvl6pPr marL="2285883" algn="l" defTabSz="457177" rtl="0" eaLnBrk="1" latinLnBrk="0" hangingPunct="1">
        <a:defRPr sz="1800" kern="1200">
          <a:solidFill>
            <a:schemeClr val="tx1"/>
          </a:solidFill>
          <a:latin typeface="+mn-lt"/>
          <a:ea typeface="+mn-ea"/>
          <a:cs typeface="+mn-cs"/>
        </a:defRPr>
      </a:lvl6pPr>
      <a:lvl7pPr marL="2743060" algn="l" defTabSz="457177" rtl="0" eaLnBrk="1" latinLnBrk="0" hangingPunct="1">
        <a:defRPr sz="1800" kern="1200">
          <a:solidFill>
            <a:schemeClr val="tx1"/>
          </a:solidFill>
          <a:latin typeface="+mn-lt"/>
          <a:ea typeface="+mn-ea"/>
          <a:cs typeface="+mn-cs"/>
        </a:defRPr>
      </a:lvl7pPr>
      <a:lvl8pPr marL="3200236" algn="l" defTabSz="457177" rtl="0" eaLnBrk="1" latinLnBrk="0" hangingPunct="1">
        <a:defRPr sz="1800" kern="1200">
          <a:solidFill>
            <a:schemeClr val="tx1"/>
          </a:solidFill>
          <a:latin typeface="+mn-lt"/>
          <a:ea typeface="+mn-ea"/>
          <a:cs typeface="+mn-cs"/>
        </a:defRPr>
      </a:lvl8pPr>
      <a:lvl9pPr marL="3657413"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hyperlink" Target="http://www.niso.org/news/events/2013/webinars/copyrigh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100.xml.rels><?xml version="1.0" encoding="UTF-8" standalone="yes"?>
<Relationships xmlns="http://schemas.openxmlformats.org/package/2006/relationships"><Relationship Id="rId3" Type="http://schemas.openxmlformats.org/officeDocument/2006/relationships/image" Target="../media/image144.jpg"/><Relationship Id="rId4" Type="http://schemas.openxmlformats.org/officeDocument/2006/relationships/image" Target="../media/image148.jpg"/><Relationship Id="rId1" Type="http://schemas.openxmlformats.org/officeDocument/2006/relationships/slideLayout" Target="../slideLayouts/slideLayout229.xml"/><Relationship Id="rId2" Type="http://schemas.openxmlformats.org/officeDocument/2006/relationships/image" Target="../media/image143.emf"/></Relationships>
</file>

<file path=ppt/slides/_rels/slide101.xml.rels><?xml version="1.0" encoding="UTF-8" standalone="yes"?>
<Relationships xmlns="http://schemas.openxmlformats.org/package/2006/relationships"><Relationship Id="rId3" Type="http://schemas.openxmlformats.org/officeDocument/2006/relationships/chart" Target="../charts/chart6.xml"/><Relationship Id="rId4" Type="http://schemas.openxmlformats.org/officeDocument/2006/relationships/image" Target="../media/image144.jpg"/><Relationship Id="rId1" Type="http://schemas.openxmlformats.org/officeDocument/2006/relationships/slideLayout" Target="../slideLayouts/slideLayout229.xml"/><Relationship Id="rId2" Type="http://schemas.openxmlformats.org/officeDocument/2006/relationships/image" Target="../media/image143.emf"/></Relationships>
</file>

<file path=ppt/slides/_rels/slide102.xml.rels><?xml version="1.0" encoding="UTF-8" standalone="yes"?>
<Relationships xmlns="http://schemas.openxmlformats.org/package/2006/relationships"><Relationship Id="rId3" Type="http://schemas.openxmlformats.org/officeDocument/2006/relationships/chart" Target="../charts/chart7.xml"/><Relationship Id="rId4" Type="http://schemas.openxmlformats.org/officeDocument/2006/relationships/image" Target="../media/image144.jpg"/><Relationship Id="rId5" Type="http://schemas.openxmlformats.org/officeDocument/2006/relationships/image" Target="../media/image149.JPG"/><Relationship Id="rId1" Type="http://schemas.openxmlformats.org/officeDocument/2006/relationships/slideLayout" Target="../slideLayouts/slideLayout229.xml"/><Relationship Id="rId2" Type="http://schemas.openxmlformats.org/officeDocument/2006/relationships/image" Target="../media/image143.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image" Target="../media/image145.jpeg"/><Relationship Id="rId3" Type="http://schemas.openxmlformats.org/officeDocument/2006/relationships/image" Target="../media/image142.jpg"/></Relationships>
</file>

<file path=ppt/slides/_rels/slide104.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image" Target="../media/image144.jpg"/><Relationship Id="rId5" Type="http://schemas.openxmlformats.org/officeDocument/2006/relationships/hyperlink" Target="http://databib.org/" TargetMode="External"/><Relationship Id="rId1" Type="http://schemas.openxmlformats.org/officeDocument/2006/relationships/slideLayout" Target="../slideLayouts/slideLayout229.xml"/><Relationship Id="rId2" Type="http://schemas.openxmlformats.org/officeDocument/2006/relationships/image" Target="../media/image143.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image" Target="../media/image145.jpeg"/><Relationship Id="rId3" Type="http://schemas.openxmlformats.org/officeDocument/2006/relationships/image" Target="../media/image142.jpg"/></Relationships>
</file>

<file path=ppt/slides/_rels/slide106.xml.rels><?xml version="1.0" encoding="UTF-8" standalone="yes"?>
<Relationships xmlns="http://schemas.openxmlformats.org/package/2006/relationships"><Relationship Id="rId3" Type="http://schemas.openxmlformats.org/officeDocument/2006/relationships/chart" Target="../charts/chart9.xml"/><Relationship Id="rId4" Type="http://schemas.openxmlformats.org/officeDocument/2006/relationships/image" Target="../media/image144.jpg"/><Relationship Id="rId5" Type="http://schemas.openxmlformats.org/officeDocument/2006/relationships/hyperlink" Target="http://datacurationprofiles.org/" TargetMode="External"/><Relationship Id="rId6" Type="http://schemas.openxmlformats.org/officeDocument/2006/relationships/hyperlink" Target="http://datainfolit.org/" TargetMode="External"/><Relationship Id="rId7" Type="http://schemas.openxmlformats.org/officeDocument/2006/relationships/hyperlink" Target="https://dmp.cdlib.org/" TargetMode="External"/><Relationship Id="rId1" Type="http://schemas.openxmlformats.org/officeDocument/2006/relationships/slideLayout" Target="../slideLayouts/slideLayout229.xml"/><Relationship Id="rId2" Type="http://schemas.openxmlformats.org/officeDocument/2006/relationships/image" Target="../media/image143.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image" Target="../media/image145.jpeg"/><Relationship Id="rId3" Type="http://schemas.openxmlformats.org/officeDocument/2006/relationships/image" Target="../media/image142.jpg"/></Relationships>
</file>

<file path=ppt/slides/_rels/slide108.xml.rels><?xml version="1.0" encoding="UTF-8" standalone="yes"?>
<Relationships xmlns="http://schemas.openxmlformats.org/package/2006/relationships"><Relationship Id="rId3" Type="http://schemas.openxmlformats.org/officeDocument/2006/relationships/chart" Target="../charts/chart10.xml"/><Relationship Id="rId4" Type="http://schemas.openxmlformats.org/officeDocument/2006/relationships/image" Target="../media/image144.jpg"/><Relationship Id="rId1" Type="http://schemas.openxmlformats.org/officeDocument/2006/relationships/slideLayout" Target="../slideLayouts/slideLayout229.xml"/><Relationship Id="rId2" Type="http://schemas.openxmlformats.org/officeDocument/2006/relationships/image" Target="../media/image143.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image" Target="../media/image143.emf"/><Relationship Id="rId3" Type="http://schemas.openxmlformats.org/officeDocument/2006/relationships/image" Target="../media/image14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image" Target="../media/image143.emf"/><Relationship Id="rId3" Type="http://schemas.openxmlformats.org/officeDocument/2006/relationships/image" Target="../media/image144.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image" Target="../media/image145.jpeg"/><Relationship Id="rId3" Type="http://schemas.openxmlformats.org/officeDocument/2006/relationships/image" Target="../media/image142.jpg"/></Relationships>
</file>

<file path=ppt/slides/_rels/slide112.xml.rels><?xml version="1.0" encoding="UTF-8" standalone="yes"?>
<Relationships xmlns="http://schemas.openxmlformats.org/package/2006/relationships"><Relationship Id="rId3" Type="http://schemas.openxmlformats.org/officeDocument/2006/relationships/chart" Target="../charts/chart11.xml"/><Relationship Id="rId4" Type="http://schemas.openxmlformats.org/officeDocument/2006/relationships/image" Target="../media/image144.jpg"/><Relationship Id="rId1" Type="http://schemas.openxmlformats.org/officeDocument/2006/relationships/slideLayout" Target="../slideLayouts/slideLayout229.xml"/><Relationship Id="rId2" Type="http://schemas.openxmlformats.org/officeDocument/2006/relationships/image" Target="../media/image143.e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image" Target="../media/image145.jpeg"/><Relationship Id="rId3" Type="http://schemas.openxmlformats.org/officeDocument/2006/relationships/image" Target="../media/image142.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image" Target="../media/image145.jpeg"/><Relationship Id="rId3" Type="http://schemas.openxmlformats.org/officeDocument/2006/relationships/image" Target="../media/image142.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5.png"/><Relationship Id="rId3" Type="http://schemas.openxmlformats.org/officeDocument/2006/relationships/hyperlink" Target="http://www.niso.org/news/events/2013/webinars/escience/"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3.xml"/><Relationship Id="rId2" Type="http://schemas.openxmlformats.org/officeDocument/2006/relationships/image" Target="../media/image7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3.xml"/><Relationship Id="rId2" Type="http://schemas.openxmlformats.org/officeDocument/2006/relationships/image" Target="../media/image77.png"/><Relationship Id="rId3" Type="http://schemas.openxmlformats.org/officeDocument/2006/relationships/image" Target="../media/image7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3.xml"/><Relationship Id="rId2" Type="http://schemas.openxmlformats.org/officeDocument/2006/relationships/image" Target="../media/image7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3.xml"/><Relationship Id="rId2" Type="http://schemas.openxmlformats.org/officeDocument/2006/relationships/image" Target="../media/image80.jpeg"/><Relationship Id="rId3" Type="http://schemas.openxmlformats.org/officeDocument/2006/relationships/image" Target="../media/image8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image" Target="../media/image8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hyperlink" Target="mailto:Elaine.martin@umassmed.edu"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8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8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85.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86.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8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88.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8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9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9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9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9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94.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9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96.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9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98.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9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0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01.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02.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03.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04.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0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0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07.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08.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0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10.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11.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12.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13.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14.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15.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16.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17.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18.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1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20.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21.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22.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23.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24.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25.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26.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image" Target="../media/image127.jpg"/><Relationship Id="rId3" Type="http://schemas.openxmlformats.org/officeDocument/2006/relationships/image" Target="../media/image1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29.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1.xml"/><Relationship Id="rId3" Type="http://schemas.openxmlformats.org/officeDocument/2006/relationships/image" Target="../media/image1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31.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32.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33.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34.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35.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36.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0.xml"/><Relationship Id="rId2" Type="http://schemas.openxmlformats.org/officeDocument/2006/relationships/image" Target="../media/image13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38.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13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hyperlink" Target="mailto:shafferc@ohsu.edu" TargetMode="External"/><Relationship Id="rId3" Type="http://schemas.openxmlformats.org/officeDocument/2006/relationships/hyperlink" Target="http://www.ohsu.edu/library/"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41.emf"/><Relationship Id="rId4" Type="http://schemas.openxmlformats.org/officeDocument/2006/relationships/image" Target="../media/image142.jpg"/><Relationship Id="rId1" Type="http://schemas.openxmlformats.org/officeDocument/2006/relationships/slideLayout" Target="../slideLayouts/slideLayout223.xml"/><Relationship Id="rId2" Type="http://schemas.openxmlformats.org/officeDocument/2006/relationships/image" Target="../media/image140.emf"/></Relationships>
</file>

<file path=ppt/slides/_rels/slide93.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44.jpg"/><Relationship Id="rId1" Type="http://schemas.openxmlformats.org/officeDocument/2006/relationships/slideLayout" Target="../slideLayouts/slideLayout229.xml"/><Relationship Id="rId2" Type="http://schemas.openxmlformats.org/officeDocument/2006/relationships/image" Target="../media/image143.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image" Target="../media/image145.jpeg"/><Relationship Id="rId3" Type="http://schemas.openxmlformats.org/officeDocument/2006/relationships/image" Target="../media/image142.jpg"/></Relationships>
</file>

<file path=ppt/slides/_rels/slide95.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144.jpg"/><Relationship Id="rId1" Type="http://schemas.openxmlformats.org/officeDocument/2006/relationships/slideLayout" Target="../slideLayouts/slideLayout229.xml"/><Relationship Id="rId2" Type="http://schemas.openxmlformats.org/officeDocument/2006/relationships/image" Target="../media/image143.emf"/></Relationships>
</file>

<file path=ppt/slides/_rels/slide96.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image" Target="../media/image144.jpg"/><Relationship Id="rId1" Type="http://schemas.openxmlformats.org/officeDocument/2006/relationships/slideLayout" Target="../slideLayouts/slideLayout229.xml"/><Relationship Id="rId2" Type="http://schemas.openxmlformats.org/officeDocument/2006/relationships/image" Target="../media/image143.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image" Target="../media/image145.jpeg"/><Relationship Id="rId3" Type="http://schemas.openxmlformats.org/officeDocument/2006/relationships/image" Target="../media/image142.jpg"/></Relationships>
</file>

<file path=ppt/slides/_rels/slide98.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image" Target="../media/image144.jpg"/><Relationship Id="rId1" Type="http://schemas.openxmlformats.org/officeDocument/2006/relationships/slideLayout" Target="../slideLayouts/slideLayout229.xml"/><Relationship Id="rId2" Type="http://schemas.openxmlformats.org/officeDocument/2006/relationships/image" Target="../media/image143.emf"/></Relationships>
</file>

<file path=ppt/slides/_rels/slide99.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image" Target="../media/image144.jpg"/><Relationship Id="rId5" Type="http://schemas.openxmlformats.org/officeDocument/2006/relationships/image" Target="../media/image147.png"/><Relationship Id="rId1" Type="http://schemas.openxmlformats.org/officeDocument/2006/relationships/slideLayout" Target="../slideLayouts/slideLayout229.xml"/><Relationship Id="rId2" Type="http://schemas.openxmlformats.org/officeDocument/2006/relationships/image" Target="../media/image14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1"/>
          <p:cNvSpPr>
            <a:spLocks noGrp="1" noChangeArrowheads="1"/>
          </p:cNvSpPr>
          <p:nvPr>
            <p:ph type="title"/>
          </p:nvPr>
        </p:nvSpPr>
        <p:spPr>
          <a:xfrm>
            <a:off x="2070101" y="101600"/>
            <a:ext cx="6753225" cy="1371600"/>
          </a:xfrm>
        </p:spPr>
        <p:txBody>
          <a:bodyPr rIns="40627"/>
          <a:lstStyle/>
          <a:p>
            <a:pPr marL="573059" indent="-533372" algn="r" eaLnBrk="1" hangingPunct="1">
              <a:lnSpc>
                <a:spcPct val="80000"/>
              </a:lnSpc>
              <a:spcBef>
                <a:spcPts val="1100"/>
              </a:spcBef>
            </a:pPr>
            <a:r>
              <a:rPr lang="en-US" sz="4000" b="1" dirty="0">
                <a:solidFill>
                  <a:srgbClr val="333333"/>
                </a:solidFill>
                <a:ea typeface="ヒラギノ角ゴ ProN W6" charset="-128"/>
                <a:cs typeface="ヒラギノ角ゴ ProN W6" charset="-128"/>
              </a:rPr>
              <a:t/>
            </a:r>
            <a:br>
              <a:rPr lang="en-US" sz="4000" b="1" dirty="0">
                <a:solidFill>
                  <a:srgbClr val="333333"/>
                </a:solidFill>
                <a:ea typeface="ヒラギノ角ゴ ProN W6" charset="-128"/>
                <a:cs typeface="ヒラギノ角ゴ ProN W6" charset="-128"/>
              </a:rPr>
            </a:br>
            <a:endParaRPr lang="en-US" sz="1800" dirty="0">
              <a:solidFill>
                <a:srgbClr val="218C89"/>
              </a:solidFill>
            </a:endParaRPr>
          </a:p>
        </p:txBody>
      </p:sp>
      <p:pic>
        <p:nvPicPr>
          <p:cNvPr id="128003" name="Picture 2"/>
          <p:cNvPicPr>
            <a:picLocks noChangeAspect="1" noChangeArrowheads="1"/>
          </p:cNvPicPr>
          <p:nvPr/>
        </p:nvPicPr>
        <p:blipFill>
          <a:blip r:embed="rId2"/>
          <a:srcRect/>
          <a:stretch>
            <a:fillRect/>
          </a:stretch>
        </p:blipFill>
        <p:spPr bwMode="auto">
          <a:xfrm>
            <a:off x="228601" y="76200"/>
            <a:ext cx="2988101" cy="1295400"/>
          </a:xfrm>
          <a:prstGeom prst="rect">
            <a:avLst/>
          </a:prstGeom>
          <a:noFill/>
          <a:ln w="12700">
            <a:noFill/>
            <a:miter lim="800000"/>
            <a:headEnd/>
            <a:tailEnd/>
          </a:ln>
        </p:spPr>
      </p:pic>
      <p:sp>
        <p:nvSpPr>
          <p:cNvPr id="128004" name="Line 3"/>
          <p:cNvSpPr>
            <a:spLocks noChangeShapeType="1"/>
          </p:cNvSpPr>
          <p:nvPr/>
        </p:nvSpPr>
        <p:spPr bwMode="auto">
          <a:xfrm>
            <a:off x="349251" y="1473200"/>
            <a:ext cx="8424863" cy="0"/>
          </a:xfrm>
          <a:prstGeom prst="line">
            <a:avLst/>
          </a:prstGeom>
          <a:noFill/>
          <a:ln w="25400">
            <a:solidFill>
              <a:srgbClr val="5284A4"/>
            </a:solidFill>
            <a:prstDash val="sysDot"/>
            <a:round/>
            <a:headEnd/>
            <a:tailEnd/>
          </a:ln>
        </p:spPr>
        <p:txBody>
          <a:bodyPr lIns="91435" tIns="45718" rIns="91435" bIns="45718">
            <a:prstTxWarp prst="textNoShape">
              <a:avLst/>
            </a:prstTxWarp>
          </a:bodyPr>
          <a:lstStyle/>
          <a:p>
            <a:endParaRPr lang="en-US"/>
          </a:p>
        </p:txBody>
      </p:sp>
      <p:sp>
        <p:nvSpPr>
          <p:cNvPr id="128005" name="Rectangle 4"/>
          <p:cNvSpPr>
            <a:spLocks/>
          </p:cNvSpPr>
          <p:nvPr/>
        </p:nvSpPr>
        <p:spPr bwMode="auto">
          <a:xfrm>
            <a:off x="520700" y="1639888"/>
            <a:ext cx="8102600" cy="5080000"/>
          </a:xfrm>
          <a:prstGeom prst="rect">
            <a:avLst/>
          </a:prstGeom>
          <a:noFill/>
          <a:ln w="12700">
            <a:noFill/>
            <a:miter lim="800000"/>
            <a:headEnd/>
            <a:tailEnd/>
          </a:ln>
        </p:spPr>
        <p:txBody>
          <a:bodyPr lIns="0" tIns="0" rIns="40627" bIns="0">
            <a:prstTxWarp prst="textNoShape">
              <a:avLst/>
            </a:prstTxWarp>
          </a:bodyPr>
          <a:lstStyle/>
          <a:p>
            <a:pPr marL="293673" indent="-253987">
              <a:spcBef>
                <a:spcPts val="800"/>
              </a:spcBef>
              <a:buSzPct val="125000"/>
            </a:pPr>
            <a:endParaRPr lang="en-US" dirty="0">
              <a:ea typeface="ＭＳ Ｐゴシック" charset="-128"/>
              <a:cs typeface="ＭＳ Ｐゴシック" charset="-128"/>
            </a:endParaRPr>
          </a:p>
          <a:p>
            <a:pPr marL="293673" indent="-253987">
              <a:spcBef>
                <a:spcPts val="800"/>
              </a:spcBef>
              <a:buSzPct val="125000"/>
              <a:buFont typeface="Arial" charset="0"/>
              <a:buChar char="•"/>
            </a:pPr>
            <a:endParaRPr lang="en-US" dirty="0">
              <a:ea typeface="ＭＳ Ｐゴシック" charset="-128"/>
              <a:cs typeface="ＭＳ Ｐゴシック" charset="-128"/>
            </a:endParaRPr>
          </a:p>
        </p:txBody>
      </p:sp>
      <p:sp>
        <p:nvSpPr>
          <p:cNvPr id="8" name="TextBox 7"/>
          <p:cNvSpPr txBox="1"/>
          <p:nvPr/>
        </p:nvSpPr>
        <p:spPr>
          <a:xfrm>
            <a:off x="381001" y="1524000"/>
            <a:ext cx="8382000" cy="5053688"/>
          </a:xfrm>
          <a:prstGeom prst="rect">
            <a:avLst/>
          </a:prstGeom>
          <a:noFill/>
        </p:spPr>
        <p:txBody>
          <a:bodyPr wrap="square" lIns="91435" tIns="45718" rIns="91435" bIns="45718" rtlCol="0">
            <a:spAutoFit/>
          </a:bodyPr>
          <a:lstStyle/>
          <a:p>
            <a:pPr marL="39686" algn="ctr">
              <a:lnSpc>
                <a:spcPct val="90000"/>
              </a:lnSpc>
            </a:pPr>
            <a:endParaRPr lang="en-US" b="1" dirty="0" smtClean="0">
              <a:solidFill>
                <a:srgbClr val="333333"/>
              </a:solidFill>
              <a:ea typeface="ＭＳ Ｐゴシック" charset="-128"/>
              <a:cs typeface="ＭＳ Ｐゴシック" charset="-128"/>
            </a:endParaRPr>
          </a:p>
          <a:p>
            <a:pPr marL="39686" algn="ctr">
              <a:lnSpc>
                <a:spcPct val="90000"/>
              </a:lnSpc>
            </a:pPr>
            <a:r>
              <a:rPr lang="en-US" sz="2800" b="1" dirty="0"/>
              <a:t>NISO Webinar: Research Data </a:t>
            </a:r>
            <a:r>
              <a:rPr lang="en-US" sz="2800" b="1" dirty="0" err="1"/>
              <a:t>Curation</a:t>
            </a:r>
            <a:r>
              <a:rPr lang="en-US" sz="2800" b="1" dirty="0"/>
              <a:t> Part 1: E-Science Librarianship</a:t>
            </a:r>
            <a:r>
              <a:rPr lang="en-US" sz="2800" dirty="0"/>
              <a:t> </a:t>
            </a:r>
            <a:r>
              <a:rPr lang="en-US" sz="2800" b="1" dirty="0" smtClean="0"/>
              <a:t/>
            </a:r>
            <a:br>
              <a:rPr lang="en-US" sz="2800" b="1" dirty="0" smtClean="0"/>
            </a:br>
            <a:endParaRPr lang="en-US" sz="2800" b="1" dirty="0">
              <a:solidFill>
                <a:srgbClr val="333333"/>
              </a:solidFill>
              <a:ea typeface="ＭＳ Ｐゴシック" charset="-128"/>
              <a:cs typeface="ＭＳ Ｐゴシック" charset="-128"/>
            </a:endParaRPr>
          </a:p>
          <a:p>
            <a:pPr marL="39686" algn="ctr">
              <a:lnSpc>
                <a:spcPct val="90000"/>
              </a:lnSpc>
            </a:pPr>
            <a:r>
              <a:rPr lang="en-US" sz="2400" b="1" dirty="0" smtClean="0">
                <a:solidFill>
                  <a:srgbClr val="333333"/>
                </a:solidFill>
                <a:ea typeface="ＭＳ Ｐゴシック" charset="-128"/>
                <a:cs typeface="ＭＳ Ｐゴシック" charset="-128"/>
              </a:rPr>
              <a:t>September 11, 2013</a:t>
            </a:r>
            <a:endParaRPr lang="en-US" sz="2400" b="1" dirty="0">
              <a:solidFill>
                <a:srgbClr val="333333"/>
              </a:solidFill>
              <a:ea typeface="ＭＳ Ｐゴシック" charset="-128"/>
              <a:cs typeface="ＭＳ Ｐゴシック" charset="-128"/>
            </a:endParaRPr>
          </a:p>
          <a:p>
            <a:pPr marL="39686" algn="ctr">
              <a:lnSpc>
                <a:spcPct val="90000"/>
              </a:lnSpc>
            </a:pPr>
            <a:endParaRPr lang="en-US" sz="3000" b="1" dirty="0">
              <a:solidFill>
                <a:srgbClr val="333333"/>
              </a:solidFill>
              <a:ea typeface="ＭＳ Ｐゴシック" charset="-128"/>
              <a:cs typeface="ＭＳ Ｐゴシック" charset="-128"/>
            </a:endParaRPr>
          </a:p>
          <a:p>
            <a:pPr marL="39686" algn="ctr">
              <a:lnSpc>
                <a:spcPct val="90000"/>
              </a:lnSpc>
            </a:pPr>
            <a:r>
              <a:rPr lang="en-US" sz="3000" b="1" dirty="0" smtClean="0">
                <a:solidFill>
                  <a:srgbClr val="333333"/>
                </a:solidFill>
                <a:ea typeface="ＭＳ Ｐゴシック" charset="-128"/>
                <a:cs typeface="ＭＳ Ｐゴシック" charset="-128"/>
              </a:rPr>
              <a:t>Speakers</a:t>
            </a:r>
            <a:r>
              <a:rPr lang="en-US" sz="3000" b="1" dirty="0">
                <a:solidFill>
                  <a:srgbClr val="333333"/>
                </a:solidFill>
                <a:ea typeface="ＭＳ Ｐゴシック" charset="-128"/>
                <a:cs typeface="ＭＳ Ｐゴシック" charset="-128"/>
              </a:rPr>
              <a:t>: </a:t>
            </a:r>
            <a:endParaRPr lang="en-US" sz="3000" b="1" dirty="0" smtClean="0">
              <a:solidFill>
                <a:srgbClr val="333333"/>
              </a:solidFill>
              <a:ea typeface="ＭＳ Ｐゴシック" charset="-128"/>
              <a:cs typeface="ＭＳ Ｐゴシック" charset="-128"/>
            </a:endParaRPr>
          </a:p>
          <a:p>
            <a:pPr marL="39686" algn="ctr">
              <a:lnSpc>
                <a:spcPct val="90000"/>
              </a:lnSpc>
            </a:pPr>
            <a:endParaRPr lang="en-US" sz="3000" b="1" dirty="0" smtClean="0">
              <a:solidFill>
                <a:srgbClr val="333333"/>
              </a:solidFill>
              <a:ea typeface="ＭＳ Ｐゴシック" charset="-128"/>
              <a:cs typeface="ＭＳ Ｐゴシック" charset="-128"/>
            </a:endParaRPr>
          </a:p>
          <a:p>
            <a:pPr algn="ctr"/>
            <a:r>
              <a:rPr lang="en-US" sz="1600" b="1" dirty="0"/>
              <a:t>Elaine Martin </a:t>
            </a:r>
            <a:r>
              <a:rPr lang="en-US" sz="1600" i="1" dirty="0"/>
              <a:t>- Editor, Journal of </a:t>
            </a:r>
            <a:r>
              <a:rPr lang="en-US" sz="1600" i="1" dirty="0" err="1"/>
              <a:t>eScience</a:t>
            </a:r>
            <a:r>
              <a:rPr lang="en-US" sz="1600" i="1" dirty="0"/>
              <a:t> Librarianship, </a:t>
            </a:r>
            <a:endParaRPr lang="en-US" sz="1600" i="1" dirty="0" smtClean="0"/>
          </a:p>
          <a:p>
            <a:pPr algn="ctr"/>
            <a:r>
              <a:rPr lang="en-US" sz="1600" i="1" dirty="0" smtClean="0"/>
              <a:t>University </a:t>
            </a:r>
            <a:r>
              <a:rPr lang="en-US" sz="1600" i="1" dirty="0"/>
              <a:t>of Massachusetts </a:t>
            </a:r>
            <a:r>
              <a:rPr lang="en-US" sz="1600" i="1" dirty="0" smtClean="0"/>
              <a:t>Medical School </a:t>
            </a:r>
            <a:endParaRPr lang="en-US" sz="1600" i="1" dirty="0" smtClean="0"/>
          </a:p>
          <a:p>
            <a:pPr algn="ctr"/>
            <a:r>
              <a:rPr lang="en-US" sz="1600" b="1" dirty="0" smtClean="0"/>
              <a:t>Chris </a:t>
            </a:r>
            <a:r>
              <a:rPr lang="en-US" sz="1600" b="1" dirty="0"/>
              <a:t>Shaffer, MS, AHIP - </a:t>
            </a:r>
            <a:r>
              <a:rPr lang="en-US" sz="1600" i="1" dirty="0"/>
              <a:t>University Librarian and Associate Professor, </a:t>
            </a:r>
            <a:endParaRPr lang="en-US" sz="1600" i="1" dirty="0" smtClean="0"/>
          </a:p>
          <a:p>
            <a:pPr algn="ctr"/>
            <a:r>
              <a:rPr lang="en-US" sz="1600" i="1" dirty="0" smtClean="0"/>
              <a:t>Oregon </a:t>
            </a:r>
            <a:r>
              <a:rPr lang="en-US" sz="1600" i="1" dirty="0"/>
              <a:t>Health &amp; Science University </a:t>
            </a:r>
            <a:r>
              <a:rPr lang="en-US" sz="1600" i="1" dirty="0" smtClean="0"/>
              <a:t>Library</a:t>
            </a:r>
          </a:p>
          <a:p>
            <a:pPr algn="ctr"/>
            <a:r>
              <a:rPr lang="en-US" sz="1600" b="1" dirty="0"/>
              <a:t>Megan Sapp Nelson - </a:t>
            </a:r>
            <a:r>
              <a:rPr lang="en-US" sz="1600" i="1" dirty="0"/>
              <a:t>Associate Professor of Library Sciences, </a:t>
            </a:r>
            <a:endParaRPr lang="en-US" sz="1600" i="1" dirty="0" smtClean="0"/>
          </a:p>
          <a:p>
            <a:pPr algn="ctr"/>
            <a:r>
              <a:rPr lang="en-US" sz="1600" i="1" dirty="0" smtClean="0"/>
              <a:t>Purdue </a:t>
            </a:r>
            <a:r>
              <a:rPr lang="en-US" sz="1600" i="1" dirty="0"/>
              <a:t>University</a:t>
            </a:r>
            <a:r>
              <a:rPr lang="en-US" sz="1600" i="1" dirty="0" smtClean="0"/>
              <a:t/>
            </a:r>
            <a:br>
              <a:rPr lang="en-US" sz="1600" i="1" dirty="0" smtClean="0"/>
            </a:br>
            <a:r>
              <a:rPr lang="en-US" sz="1600" i="1" dirty="0" smtClean="0"/>
              <a:t/>
            </a:r>
            <a:br>
              <a:rPr lang="en-US" sz="1600" i="1" dirty="0" smtClean="0"/>
            </a:br>
            <a:endParaRPr lang="en-US" sz="1600" i="1" dirty="0" smtClean="0">
              <a:solidFill>
                <a:srgbClr val="333333"/>
              </a:solidFill>
              <a:ea typeface="ＭＳ Ｐゴシック" charset="-128"/>
              <a:cs typeface="ＭＳ Ｐゴシック" charset="-128"/>
            </a:endParaRPr>
          </a:p>
        </p:txBody>
      </p:sp>
      <p:sp>
        <p:nvSpPr>
          <p:cNvPr id="10" name="Rectangle 7"/>
          <p:cNvSpPr>
            <a:spLocks/>
          </p:cNvSpPr>
          <p:nvPr/>
        </p:nvSpPr>
        <p:spPr bwMode="auto">
          <a:xfrm>
            <a:off x="2971800" y="1143000"/>
            <a:ext cx="7391400" cy="355600"/>
          </a:xfrm>
          <a:prstGeom prst="rect">
            <a:avLst/>
          </a:prstGeom>
          <a:noFill/>
          <a:ln w="12700">
            <a:noFill/>
            <a:miter lim="800000"/>
            <a:headEnd/>
            <a:tailEnd/>
          </a:ln>
        </p:spPr>
        <p:txBody>
          <a:bodyPr lIns="0" tIns="0" rIns="40638" bIns="0">
            <a:prstTxWarp prst="textNoShape">
              <a:avLst/>
            </a:prstTxWarp>
          </a:bodyPr>
          <a:lstStyle/>
          <a:p>
            <a:pPr marL="39686"/>
            <a:r>
              <a:rPr lang="en-US" sz="1600" dirty="0">
                <a:hlinkClick r:id="rId3"/>
              </a:rPr>
              <a:t>http://</a:t>
            </a:r>
            <a:r>
              <a:rPr lang="en-US" sz="1600" dirty="0" err="1">
                <a:hlinkClick r:id="rId3"/>
              </a:rPr>
              <a:t>www.niso.org</a:t>
            </a:r>
            <a:r>
              <a:rPr lang="en-US" sz="1600" dirty="0">
                <a:hlinkClick r:id="rId3"/>
              </a:rPr>
              <a:t>/news/events/2013/webinars/copyright</a:t>
            </a:r>
            <a:endParaRPr lang="en-US" sz="1500" dirty="0">
              <a:solidFill>
                <a:srgbClr val="005A7C"/>
              </a:solidFill>
              <a:ea typeface="ＭＳ Ｐゴシック" charset="-128"/>
              <a:cs typeface="ＭＳ Ｐゴシック" charset="-128"/>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304800" y="228600"/>
            <a:ext cx="8229600" cy="1143000"/>
          </a:xfrm>
        </p:spPr>
        <p:txBody>
          <a:bodyPr/>
          <a:lstStyle/>
          <a:p>
            <a:pPr algn="ctr" eaLnBrk="1" hangingPunct="1"/>
            <a:r>
              <a:rPr lang="en-US">
                <a:solidFill>
                  <a:schemeClr val="accent2"/>
                </a:solidFill>
                <a:latin typeface="Calibri" charset="0"/>
              </a:rPr>
              <a:t>Regional Program Response</a:t>
            </a:r>
          </a:p>
        </p:txBody>
      </p:sp>
      <p:sp>
        <p:nvSpPr>
          <p:cNvPr id="23554" name="Content Placeholder 2"/>
          <p:cNvSpPr>
            <a:spLocks noGrp="1"/>
          </p:cNvSpPr>
          <p:nvPr>
            <p:ph idx="1"/>
          </p:nvPr>
        </p:nvSpPr>
        <p:spPr>
          <a:xfrm>
            <a:off x="381000" y="1524000"/>
            <a:ext cx="8305800" cy="4800600"/>
          </a:xfrm>
        </p:spPr>
        <p:txBody>
          <a:bodyPr/>
          <a:lstStyle/>
          <a:p>
            <a:pPr eaLnBrk="1" hangingPunct="1">
              <a:buFont typeface="Wingdings 2" charset="0"/>
              <a:buNone/>
            </a:pPr>
            <a:r>
              <a:rPr lang="en-US">
                <a:latin typeface="Constantia" charset="0"/>
              </a:rPr>
              <a:t> 	Initiatives fostering health sciences and science librarians collaboration:</a:t>
            </a:r>
          </a:p>
          <a:p>
            <a:pPr eaLnBrk="1" hangingPunct="1"/>
            <a:r>
              <a:rPr lang="en-US">
                <a:latin typeface="Constantia" charset="0"/>
              </a:rPr>
              <a:t>e-Science Symposium</a:t>
            </a:r>
          </a:p>
          <a:p>
            <a:pPr eaLnBrk="1" hangingPunct="1">
              <a:buFont typeface="Wingdings 2" charset="0"/>
              <a:buNone/>
            </a:pPr>
            <a:endParaRPr lang="en-US">
              <a:latin typeface="Constantia" charset="0"/>
            </a:endParaRPr>
          </a:p>
          <a:p>
            <a:pPr eaLnBrk="1" hangingPunct="1"/>
            <a:r>
              <a:rPr lang="en-US">
                <a:latin typeface="Constantia" charset="0"/>
              </a:rPr>
              <a:t>Science Boot Camp focused on building science discipline knowledge </a:t>
            </a:r>
          </a:p>
          <a:p>
            <a:pPr eaLnBrk="1" hangingPunct="1">
              <a:buFont typeface="Wingdings 2" charset="0"/>
              <a:buNone/>
            </a:pPr>
            <a:endParaRPr lang="en-US">
              <a:latin typeface="Constantia" charset="0"/>
            </a:endParaRPr>
          </a:p>
          <a:p>
            <a:pPr eaLnBrk="1" hangingPunct="1"/>
            <a:r>
              <a:rPr lang="en-US">
                <a:latin typeface="Constantia" charset="0"/>
              </a:rPr>
              <a:t>One day Professional Development workshops on discipline or research data management topics (stem cells; nanotechnology; metadata; informationist; how to teach RDM)</a:t>
            </a:r>
          </a:p>
          <a:p>
            <a:pPr eaLnBrk="1" hangingPunct="1">
              <a:buFont typeface="Wingdings 2" charset="0"/>
              <a:buNone/>
            </a:pPr>
            <a:endParaRPr lang="en-US">
              <a:latin typeface="Constantia" charset="0"/>
            </a:endParaRPr>
          </a:p>
          <a:p>
            <a:pPr eaLnBrk="1" hangingPunct="1">
              <a:buFont typeface="Wingdings 2" charset="0"/>
              <a:buNone/>
            </a:pPr>
            <a:endParaRPr lang="en-US">
              <a:latin typeface="Constantia" charset="0"/>
            </a:endParaRPr>
          </a:p>
          <a:p>
            <a:pPr eaLnBrk="1" hangingPunct="1">
              <a:buFont typeface="Wingdings 2" charset="0"/>
              <a:buNone/>
            </a:pPr>
            <a:endParaRPr lang="en-US">
              <a:latin typeface="Constantia" charset="0"/>
            </a:endParaRPr>
          </a:p>
          <a:p>
            <a:pPr eaLnBrk="1" hangingPunct="1">
              <a:buFont typeface="Wingdings 2" charset="0"/>
              <a:buNone/>
            </a:pPr>
            <a:endParaRPr lang="en-US">
              <a:latin typeface="Constantia" charset="0"/>
            </a:endParaRPr>
          </a:p>
        </p:txBody>
      </p:sp>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20316"/>
            <a:ext cx="9144000" cy="745316"/>
          </a:xfrm>
          <a:prstGeom prst="rect">
            <a:avLst/>
          </a:prstGeom>
          <a:solidFill>
            <a:srgbClr val="E3AE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6" name="Picture 5" descr="h2_lines_white.pdf"/>
          <p:cNvPicPr>
            <a:picLocks noChangeAspect="1"/>
          </p:cNvPicPr>
          <p:nvPr/>
        </p:nvPicPr>
        <p:blipFill rotWithShape="1">
          <a:blip r:embed="rId2">
            <a:extLst>
              <a:ext uri="{28A0092B-C50C-407E-A947-70E740481C1C}">
                <a14:useLocalDpi xmlns:a14="http://schemas.microsoft.com/office/drawing/2010/main" val="0"/>
              </a:ext>
            </a:extLst>
          </a:blip>
          <a:srcRect l="9437" t="4635" r="32344" b="70473"/>
          <a:stretch/>
        </p:blipFill>
        <p:spPr>
          <a:xfrm>
            <a:off x="0" y="135881"/>
            <a:ext cx="9144000" cy="729752"/>
          </a:xfrm>
          <a:prstGeom prst="rect">
            <a:avLst/>
          </a:prstGeom>
        </p:spPr>
      </p:pic>
      <p:sp>
        <p:nvSpPr>
          <p:cNvPr id="7" name="Rectangle 6"/>
          <p:cNvSpPr/>
          <p:nvPr/>
        </p:nvSpPr>
        <p:spPr>
          <a:xfrm>
            <a:off x="0" y="0"/>
            <a:ext cx="9144000" cy="1203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8" name="Title 1"/>
          <p:cNvSpPr txBox="1">
            <a:spLocks/>
          </p:cNvSpPr>
          <p:nvPr/>
        </p:nvSpPr>
        <p:spPr>
          <a:xfrm>
            <a:off x="353216" y="261494"/>
            <a:ext cx="8229600" cy="73364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prstClr val="white"/>
                </a:solidFill>
                <a:latin typeface="Impact"/>
                <a:cs typeface="Impact"/>
              </a:rPr>
              <a:t>Stop the insanity!</a:t>
            </a:r>
            <a:endParaRPr lang="en-US" dirty="0">
              <a:solidFill>
                <a:prstClr val="white"/>
              </a:solidFill>
              <a:latin typeface="Impact"/>
              <a:cs typeface="Impact"/>
            </a:endParaRPr>
          </a:p>
        </p:txBody>
      </p:sp>
      <p:sp>
        <p:nvSpPr>
          <p:cNvPr id="9" name="TextBox 8"/>
          <p:cNvSpPr txBox="1"/>
          <p:nvPr/>
        </p:nvSpPr>
        <p:spPr>
          <a:xfrm>
            <a:off x="457200" y="963488"/>
            <a:ext cx="2312548" cy="307777"/>
          </a:xfrm>
          <a:prstGeom prst="rect">
            <a:avLst/>
          </a:prstGeom>
          <a:noFill/>
        </p:spPr>
        <p:txBody>
          <a:bodyPr wrap="square" lIns="0" tIns="0" rIns="0" bIns="0" rtlCol="0">
            <a:spAutoFit/>
          </a:bodyPr>
          <a:lstStyle/>
          <a:p>
            <a:pPr defTabSz="457200"/>
            <a:r>
              <a:rPr lang="en-US" sz="2000" dirty="0" smtClean="0">
                <a:solidFill>
                  <a:srgbClr val="756C66"/>
                </a:solidFill>
                <a:latin typeface="Impact"/>
                <a:cs typeface="Impact"/>
              </a:rPr>
              <a:t>- The researcher</a:t>
            </a:r>
            <a:endParaRPr lang="en-US" sz="2000" dirty="0">
              <a:solidFill>
                <a:srgbClr val="756C66"/>
              </a:solidFill>
              <a:latin typeface="Impact"/>
              <a:cs typeface="Impact"/>
            </a:endParaRPr>
          </a:p>
        </p:txBody>
      </p:sp>
      <p:sp>
        <p:nvSpPr>
          <p:cNvPr id="13" name="Slide Number Placeholder 4"/>
          <p:cNvSpPr>
            <a:spLocks noGrp="1"/>
          </p:cNvSpPr>
          <p:nvPr>
            <p:ph type="sldNum" sz="quarter" idx="4294967295"/>
          </p:nvPr>
        </p:nvSpPr>
        <p:spPr>
          <a:xfrm>
            <a:off x="317276" y="6344367"/>
            <a:ext cx="476085" cy="365125"/>
          </a:xfrm>
          <a:prstGeom prst="rect">
            <a:avLst/>
          </a:prstGeom>
        </p:spPr>
        <p:txBody>
          <a:bodyPr/>
          <a:lstStyle/>
          <a:p>
            <a:pPr algn="l"/>
            <a:fld id="{FC483663-2460-5E4D-A36D-4ED7362332B4}" type="slidenum">
              <a:rPr lang="en-US" sz="1000" smtClean="0">
                <a:solidFill>
                  <a:prstClr val="black">
                    <a:tint val="75000"/>
                  </a:prstClr>
                </a:solidFill>
                <a:latin typeface="Arial"/>
                <a:cs typeface="Arial"/>
              </a:rPr>
              <a:pPr algn="l"/>
              <a:t>100</a:t>
            </a:fld>
            <a:endParaRPr lang="en-US" sz="1000" dirty="0">
              <a:solidFill>
                <a:prstClr val="black">
                  <a:tint val="75000"/>
                </a:prstClr>
              </a:solidFill>
              <a:latin typeface="Arial"/>
              <a:cs typeface="Arial"/>
            </a:endParaRPr>
          </a:p>
        </p:txBody>
      </p:sp>
      <p:cxnSp>
        <p:nvCxnSpPr>
          <p:cNvPr id="17" name="Straight Connector 16"/>
          <p:cNvCxnSpPr/>
          <p:nvPr/>
        </p:nvCxnSpPr>
        <p:spPr>
          <a:xfrm>
            <a:off x="4663686" y="1620409"/>
            <a:ext cx="0" cy="4368538"/>
          </a:xfrm>
          <a:prstGeom prst="line">
            <a:avLst/>
          </a:prstGeom>
          <a:ln w="3175" cmpd="sng">
            <a:solidFill>
              <a:srgbClr val="756C66"/>
            </a:solidFill>
          </a:ln>
          <a:effectLst/>
        </p:spPr>
        <p:style>
          <a:lnRef idx="2">
            <a:schemeClr val="accent1"/>
          </a:lnRef>
          <a:fillRef idx="0">
            <a:schemeClr val="accent1"/>
          </a:fillRef>
          <a:effectRef idx="1">
            <a:schemeClr val="accent1"/>
          </a:effectRef>
          <a:fontRef idx="minor">
            <a:schemeClr val="tx1"/>
          </a:fontRef>
        </p:style>
      </p:cxnSp>
      <p:sp>
        <p:nvSpPr>
          <p:cNvPr id="18" name="Content Placeholder 2"/>
          <p:cNvSpPr txBox="1">
            <a:spLocks/>
          </p:cNvSpPr>
          <p:nvPr/>
        </p:nvSpPr>
        <p:spPr>
          <a:xfrm>
            <a:off x="353216" y="1647145"/>
            <a:ext cx="3910901" cy="37928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prstClr val="black"/>
                </a:solidFill>
                <a:latin typeface="Calibri"/>
              </a:rPr>
              <a:t>Your professors are facing: </a:t>
            </a:r>
          </a:p>
          <a:p>
            <a:pPr lvl="1"/>
            <a:r>
              <a:rPr lang="en-US" sz="1800" dirty="0" smtClean="0">
                <a:solidFill>
                  <a:prstClr val="black"/>
                </a:solidFill>
                <a:latin typeface="Calibri"/>
              </a:rPr>
              <a:t>More </a:t>
            </a:r>
            <a:r>
              <a:rPr lang="en-US" sz="1800" dirty="0">
                <a:solidFill>
                  <a:prstClr val="black"/>
                </a:solidFill>
                <a:latin typeface="Calibri"/>
              </a:rPr>
              <a:t>and more tools to collect data </a:t>
            </a:r>
          </a:p>
          <a:p>
            <a:pPr lvl="1"/>
            <a:r>
              <a:rPr lang="en-US" sz="1800" dirty="0" smtClean="0">
                <a:solidFill>
                  <a:prstClr val="black"/>
                </a:solidFill>
                <a:latin typeface="Calibri"/>
              </a:rPr>
              <a:t>A </a:t>
            </a:r>
            <a:r>
              <a:rPr lang="en-US" sz="1800" dirty="0">
                <a:solidFill>
                  <a:prstClr val="black"/>
                </a:solidFill>
                <a:latin typeface="Calibri"/>
              </a:rPr>
              <a:t>proliferation of data storage options with constantly </a:t>
            </a:r>
            <a:r>
              <a:rPr lang="en-US" sz="1800" dirty="0" smtClean="0">
                <a:solidFill>
                  <a:prstClr val="black"/>
                </a:solidFill>
                <a:latin typeface="Calibri"/>
              </a:rPr>
              <a:t>dropping </a:t>
            </a:r>
            <a:r>
              <a:rPr lang="en-US" sz="1800" dirty="0">
                <a:solidFill>
                  <a:prstClr val="black"/>
                </a:solidFill>
                <a:latin typeface="Calibri"/>
              </a:rPr>
              <a:t>prices</a:t>
            </a:r>
          </a:p>
          <a:p>
            <a:pPr lvl="1"/>
            <a:r>
              <a:rPr lang="en-US" sz="1800" dirty="0" smtClean="0">
                <a:solidFill>
                  <a:prstClr val="black"/>
                </a:solidFill>
                <a:latin typeface="Calibri"/>
              </a:rPr>
              <a:t>Graduate </a:t>
            </a:r>
            <a:r>
              <a:rPr lang="en-US" sz="1800" dirty="0">
                <a:solidFill>
                  <a:prstClr val="black"/>
                </a:solidFill>
                <a:latin typeface="Calibri"/>
              </a:rPr>
              <a:t>students whose conception of project life is generally </a:t>
            </a:r>
            <a:r>
              <a:rPr lang="en-US" sz="1800" dirty="0" smtClean="0">
                <a:solidFill>
                  <a:prstClr val="black"/>
                </a:solidFill>
                <a:latin typeface="Calibri"/>
              </a:rPr>
              <a:t>weeks</a:t>
            </a:r>
            <a:r>
              <a:rPr lang="en-US" sz="1800" dirty="0">
                <a:solidFill>
                  <a:prstClr val="black"/>
                </a:solidFill>
                <a:latin typeface="Calibri"/>
              </a:rPr>
              <a:t>, not years or decades</a:t>
            </a:r>
          </a:p>
          <a:p>
            <a:pPr lvl="1"/>
            <a:r>
              <a:rPr lang="en-US" sz="1800" dirty="0" smtClean="0">
                <a:solidFill>
                  <a:prstClr val="black"/>
                </a:solidFill>
                <a:latin typeface="Calibri"/>
              </a:rPr>
              <a:t>Few </a:t>
            </a:r>
            <a:r>
              <a:rPr lang="en-US" sz="1800" dirty="0">
                <a:solidFill>
                  <a:prstClr val="black"/>
                </a:solidFill>
                <a:latin typeface="Calibri"/>
              </a:rPr>
              <a:t>published best practices</a:t>
            </a:r>
          </a:p>
          <a:p>
            <a:pPr lvl="1"/>
            <a:r>
              <a:rPr lang="en-US" sz="1800" dirty="0" smtClean="0">
                <a:solidFill>
                  <a:prstClr val="black"/>
                </a:solidFill>
                <a:latin typeface="Calibri"/>
              </a:rPr>
              <a:t>No </a:t>
            </a:r>
            <a:r>
              <a:rPr lang="en-US" sz="1800" dirty="0">
                <a:solidFill>
                  <a:prstClr val="black"/>
                </a:solidFill>
                <a:latin typeface="Calibri"/>
              </a:rPr>
              <a:t>standards or too many standards, depending on </a:t>
            </a:r>
            <a:r>
              <a:rPr lang="en-US" sz="1800" dirty="0" smtClean="0">
                <a:solidFill>
                  <a:prstClr val="black"/>
                </a:solidFill>
                <a:latin typeface="Calibri"/>
              </a:rPr>
              <a:t>the discipline</a:t>
            </a:r>
            <a:endParaRPr lang="en-US" sz="1800" dirty="0">
              <a:solidFill>
                <a:prstClr val="black"/>
              </a:solidFill>
              <a:latin typeface="Calibri"/>
            </a:endParaRPr>
          </a:p>
          <a:p>
            <a:endParaRPr lang="en-US" sz="1600" dirty="0">
              <a:solidFill>
                <a:prstClr val="black"/>
              </a:solidFill>
              <a:latin typeface="Calibri"/>
            </a:endParaRPr>
          </a:p>
          <a:p>
            <a:pPr marL="0" indent="0">
              <a:buFont typeface="Arial"/>
              <a:buNone/>
            </a:pPr>
            <a:r>
              <a:rPr lang="en-US" sz="1600" b="1" dirty="0">
                <a:solidFill>
                  <a:prstClr val="black"/>
                </a:solidFill>
                <a:latin typeface="Calibri"/>
              </a:rPr>
              <a:t>What do I bring to the table as a liaison that this professor does not have? </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7930" y="6053605"/>
            <a:ext cx="1199580" cy="580432"/>
          </a:xfrm>
          <a:prstGeom prst="rect">
            <a:avLst/>
          </a:prstGeom>
        </p:spPr>
      </p:pic>
      <p:pic>
        <p:nvPicPr>
          <p:cNvPr id="15"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9977" y="1367876"/>
            <a:ext cx="3463463" cy="4351338"/>
          </a:xfrm>
          <a:prstGeom prst="rect">
            <a:avLst/>
          </a:prstGeom>
        </p:spPr>
      </p:pic>
    </p:spTree>
    <p:extLst>
      <p:ext uri="{BB962C8B-B14F-4D97-AF65-F5344CB8AC3E}">
        <p14:creationId xmlns:p14="http://schemas.microsoft.com/office/powerpoint/2010/main" val="40312709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20316"/>
            <a:ext cx="9144000" cy="745316"/>
          </a:xfrm>
          <a:prstGeom prst="rect">
            <a:avLst/>
          </a:prstGeom>
          <a:solidFill>
            <a:srgbClr val="E3AE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6" name="Picture 5" descr="h2_lines_white.pdf"/>
          <p:cNvPicPr>
            <a:picLocks noChangeAspect="1"/>
          </p:cNvPicPr>
          <p:nvPr/>
        </p:nvPicPr>
        <p:blipFill rotWithShape="1">
          <a:blip r:embed="rId2">
            <a:extLst>
              <a:ext uri="{28A0092B-C50C-407E-A947-70E740481C1C}">
                <a14:useLocalDpi xmlns:a14="http://schemas.microsoft.com/office/drawing/2010/main" val="0"/>
              </a:ext>
            </a:extLst>
          </a:blip>
          <a:srcRect l="9437" t="4635" r="32344" b="70473"/>
          <a:stretch/>
        </p:blipFill>
        <p:spPr>
          <a:xfrm>
            <a:off x="0" y="135881"/>
            <a:ext cx="9144000" cy="729752"/>
          </a:xfrm>
          <a:prstGeom prst="rect">
            <a:avLst/>
          </a:prstGeom>
        </p:spPr>
      </p:pic>
      <p:sp>
        <p:nvSpPr>
          <p:cNvPr id="7" name="Rectangle 6"/>
          <p:cNvSpPr/>
          <p:nvPr/>
        </p:nvSpPr>
        <p:spPr>
          <a:xfrm>
            <a:off x="0" y="0"/>
            <a:ext cx="9144000" cy="1203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8" name="Title 1"/>
          <p:cNvSpPr txBox="1">
            <a:spLocks/>
          </p:cNvSpPr>
          <p:nvPr/>
        </p:nvSpPr>
        <p:spPr>
          <a:xfrm>
            <a:off x="353216" y="261494"/>
            <a:ext cx="8229600" cy="73364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prstClr val="white"/>
                </a:solidFill>
                <a:latin typeface="Impact"/>
                <a:cs typeface="Impact"/>
              </a:rPr>
              <a:t>Stop the insanity!</a:t>
            </a:r>
            <a:endParaRPr lang="en-US" dirty="0">
              <a:solidFill>
                <a:prstClr val="white"/>
              </a:solidFill>
              <a:latin typeface="Impact"/>
              <a:cs typeface="Impact"/>
            </a:endParaRPr>
          </a:p>
        </p:txBody>
      </p:sp>
      <p:sp>
        <p:nvSpPr>
          <p:cNvPr id="9" name="TextBox 8"/>
          <p:cNvSpPr txBox="1"/>
          <p:nvPr/>
        </p:nvSpPr>
        <p:spPr>
          <a:xfrm>
            <a:off x="457200" y="963488"/>
            <a:ext cx="2312548" cy="307777"/>
          </a:xfrm>
          <a:prstGeom prst="rect">
            <a:avLst/>
          </a:prstGeom>
          <a:noFill/>
        </p:spPr>
        <p:txBody>
          <a:bodyPr wrap="square" lIns="0" tIns="0" rIns="0" bIns="0" rtlCol="0">
            <a:spAutoFit/>
          </a:bodyPr>
          <a:lstStyle/>
          <a:p>
            <a:pPr defTabSz="457200"/>
            <a:r>
              <a:rPr lang="en-US" sz="2000" dirty="0" smtClean="0">
                <a:solidFill>
                  <a:srgbClr val="756C66"/>
                </a:solidFill>
                <a:latin typeface="Impact"/>
                <a:cs typeface="Impact"/>
              </a:rPr>
              <a:t>A librarian’s strengths</a:t>
            </a:r>
            <a:endParaRPr lang="en-US" sz="2000" dirty="0">
              <a:solidFill>
                <a:srgbClr val="756C66"/>
              </a:solidFill>
              <a:latin typeface="Impact"/>
              <a:cs typeface="Impact"/>
            </a:endParaRPr>
          </a:p>
        </p:txBody>
      </p:sp>
      <p:graphicFrame>
        <p:nvGraphicFramePr>
          <p:cNvPr id="11" name="Chart Placeholder 5"/>
          <p:cNvGraphicFramePr>
            <a:graphicFrameLocks/>
          </p:cNvGraphicFramePr>
          <p:nvPr>
            <p:extLst>
              <p:ext uri="{D42A27DB-BD31-4B8C-83A1-F6EECF244321}">
                <p14:modId xmlns:p14="http://schemas.microsoft.com/office/powerpoint/2010/main" val="3566900745"/>
              </p:ext>
            </p:extLst>
          </p:nvPr>
        </p:nvGraphicFramePr>
        <p:xfrm>
          <a:off x="4860925" y="1445231"/>
          <a:ext cx="3605233" cy="4457069"/>
        </p:xfrm>
        <a:graphic>
          <a:graphicData uri="http://schemas.openxmlformats.org/drawingml/2006/chart">
            <c:chart xmlns:c="http://schemas.openxmlformats.org/drawingml/2006/chart" xmlns:r="http://schemas.openxmlformats.org/officeDocument/2006/relationships" r:id="rId3"/>
          </a:graphicData>
        </a:graphic>
      </p:graphicFrame>
      <p:sp>
        <p:nvSpPr>
          <p:cNvPr id="13" name="Slide Number Placeholder 4"/>
          <p:cNvSpPr>
            <a:spLocks noGrp="1"/>
          </p:cNvSpPr>
          <p:nvPr>
            <p:ph type="sldNum" sz="quarter" idx="4294967295"/>
          </p:nvPr>
        </p:nvSpPr>
        <p:spPr>
          <a:xfrm>
            <a:off x="317276" y="6344367"/>
            <a:ext cx="476085" cy="365125"/>
          </a:xfrm>
          <a:prstGeom prst="rect">
            <a:avLst/>
          </a:prstGeom>
        </p:spPr>
        <p:txBody>
          <a:bodyPr/>
          <a:lstStyle/>
          <a:p>
            <a:pPr algn="l"/>
            <a:fld id="{FC483663-2460-5E4D-A36D-4ED7362332B4}" type="slidenum">
              <a:rPr lang="en-US" sz="1000" smtClean="0">
                <a:solidFill>
                  <a:prstClr val="black">
                    <a:tint val="75000"/>
                  </a:prstClr>
                </a:solidFill>
                <a:latin typeface="Arial"/>
                <a:cs typeface="Arial"/>
              </a:rPr>
              <a:pPr algn="l"/>
              <a:t>101</a:t>
            </a:fld>
            <a:endParaRPr lang="en-US" sz="1000" dirty="0">
              <a:solidFill>
                <a:prstClr val="black">
                  <a:tint val="75000"/>
                </a:prstClr>
              </a:solidFill>
              <a:latin typeface="Arial"/>
              <a:cs typeface="Arial"/>
            </a:endParaRPr>
          </a:p>
        </p:txBody>
      </p:sp>
      <p:sp>
        <p:nvSpPr>
          <p:cNvPr id="18" name="Content Placeholder 2"/>
          <p:cNvSpPr txBox="1">
            <a:spLocks/>
          </p:cNvSpPr>
          <p:nvPr/>
        </p:nvSpPr>
        <p:spPr>
          <a:xfrm>
            <a:off x="353216" y="1753380"/>
            <a:ext cx="8555653" cy="431485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pPr>
            <a:r>
              <a:rPr lang="fr-FR" sz="3600" dirty="0" err="1" smtClean="0">
                <a:solidFill>
                  <a:prstClr val="black"/>
                </a:solidFill>
                <a:latin typeface="Arial"/>
                <a:cs typeface="Arial"/>
              </a:rPr>
              <a:t>What</a:t>
            </a:r>
            <a:r>
              <a:rPr lang="fr-FR" sz="3600" dirty="0" smtClean="0">
                <a:solidFill>
                  <a:prstClr val="black"/>
                </a:solidFill>
                <a:latin typeface="Arial"/>
                <a:cs typeface="Arial"/>
              </a:rPr>
              <a:t> do </a:t>
            </a:r>
            <a:r>
              <a:rPr lang="fr-FR" sz="3600" dirty="0" err="1" smtClean="0">
                <a:solidFill>
                  <a:prstClr val="black"/>
                </a:solidFill>
                <a:latin typeface="Arial"/>
                <a:cs typeface="Arial"/>
              </a:rPr>
              <a:t>we</a:t>
            </a:r>
            <a:r>
              <a:rPr lang="fr-FR" sz="3600" dirty="0" smtClean="0">
                <a:solidFill>
                  <a:prstClr val="black"/>
                </a:solidFill>
                <a:latin typeface="Arial"/>
                <a:cs typeface="Arial"/>
              </a:rPr>
              <a:t> </a:t>
            </a:r>
            <a:r>
              <a:rPr lang="fr-FR" sz="3600" dirty="0" err="1" smtClean="0">
                <a:solidFill>
                  <a:prstClr val="black"/>
                </a:solidFill>
                <a:latin typeface="Arial"/>
                <a:cs typeface="Arial"/>
              </a:rPr>
              <a:t>bring</a:t>
            </a:r>
            <a:r>
              <a:rPr lang="fr-FR" sz="3600" dirty="0" smtClean="0">
                <a:solidFill>
                  <a:prstClr val="black"/>
                </a:solidFill>
                <a:latin typeface="Arial"/>
                <a:cs typeface="Arial"/>
              </a:rPr>
              <a:t> to the table? </a:t>
            </a:r>
          </a:p>
          <a:p>
            <a:pPr marL="0" indent="0">
              <a:spcBef>
                <a:spcPts val="0"/>
              </a:spcBef>
              <a:buFont typeface="Arial"/>
              <a:buNone/>
            </a:pPr>
            <a:endParaRPr lang="fr-FR" sz="1600" dirty="0">
              <a:solidFill>
                <a:prstClr val="black"/>
              </a:solidFill>
              <a:latin typeface="Arial"/>
              <a:cs typeface="Arial"/>
            </a:endParaRPr>
          </a:p>
          <a:p>
            <a:pPr>
              <a:spcBef>
                <a:spcPts val="0"/>
              </a:spcBef>
            </a:pPr>
            <a:r>
              <a:rPr lang="fr-FR" sz="2200" dirty="0" err="1">
                <a:solidFill>
                  <a:prstClr val="black"/>
                </a:solidFill>
                <a:latin typeface="Arial"/>
                <a:cs typeface="Arial"/>
              </a:rPr>
              <a:t>H</a:t>
            </a:r>
            <a:r>
              <a:rPr lang="fr-FR" sz="2200" dirty="0" err="1" smtClean="0">
                <a:solidFill>
                  <a:prstClr val="black"/>
                </a:solidFill>
                <a:latin typeface="Arial"/>
                <a:cs typeface="Arial"/>
              </a:rPr>
              <a:t>olistic</a:t>
            </a:r>
            <a:r>
              <a:rPr lang="fr-FR" sz="2200" dirty="0" smtClean="0">
                <a:solidFill>
                  <a:prstClr val="black"/>
                </a:solidFill>
                <a:latin typeface="Arial"/>
                <a:cs typeface="Arial"/>
              </a:rPr>
              <a:t> information </a:t>
            </a:r>
            <a:r>
              <a:rPr lang="fr-FR" sz="2200" dirty="0" err="1" smtClean="0">
                <a:solidFill>
                  <a:prstClr val="black"/>
                </a:solidFill>
                <a:latin typeface="Arial"/>
                <a:cs typeface="Arial"/>
              </a:rPr>
              <a:t>worldview</a:t>
            </a:r>
            <a:endParaRPr lang="fr-FR" sz="2200" dirty="0" smtClean="0">
              <a:solidFill>
                <a:prstClr val="black"/>
              </a:solidFill>
              <a:latin typeface="Arial"/>
              <a:cs typeface="Arial"/>
            </a:endParaRPr>
          </a:p>
          <a:p>
            <a:pPr lvl="1">
              <a:spcBef>
                <a:spcPts val="0"/>
              </a:spcBef>
            </a:pPr>
            <a:r>
              <a:rPr lang="fr-FR" sz="2200" dirty="0" err="1" smtClean="0">
                <a:solidFill>
                  <a:prstClr val="black"/>
                </a:solidFill>
                <a:latin typeface="Arial"/>
                <a:cs typeface="Arial"/>
              </a:rPr>
              <a:t>Role</a:t>
            </a:r>
            <a:r>
              <a:rPr lang="fr-FR" sz="2200" dirty="0" smtClean="0">
                <a:solidFill>
                  <a:prstClr val="black"/>
                </a:solidFill>
                <a:latin typeface="Arial"/>
                <a:cs typeface="Arial"/>
              </a:rPr>
              <a:t> of </a:t>
            </a:r>
            <a:r>
              <a:rPr lang="fr-FR" sz="2200" dirty="0" err="1" smtClean="0">
                <a:solidFill>
                  <a:prstClr val="black"/>
                </a:solidFill>
                <a:latin typeface="Arial"/>
                <a:cs typeface="Arial"/>
              </a:rPr>
              <a:t>both</a:t>
            </a:r>
            <a:r>
              <a:rPr lang="fr-FR" sz="2200" dirty="0" smtClean="0">
                <a:solidFill>
                  <a:prstClr val="black"/>
                </a:solidFill>
                <a:latin typeface="Arial"/>
                <a:cs typeface="Arial"/>
              </a:rPr>
              <a:t> </a:t>
            </a:r>
            <a:r>
              <a:rPr lang="fr-FR" sz="2200" dirty="0" err="1" smtClean="0">
                <a:solidFill>
                  <a:prstClr val="black"/>
                </a:solidFill>
                <a:latin typeface="Arial"/>
                <a:cs typeface="Arial"/>
              </a:rPr>
              <a:t>humans</a:t>
            </a:r>
            <a:r>
              <a:rPr lang="fr-FR" sz="2200" dirty="0" smtClean="0">
                <a:solidFill>
                  <a:prstClr val="black"/>
                </a:solidFill>
                <a:latin typeface="Arial"/>
                <a:cs typeface="Arial"/>
              </a:rPr>
              <a:t> and </a:t>
            </a:r>
            <a:r>
              <a:rPr lang="fr-FR" sz="2200" dirty="0" err="1" smtClean="0">
                <a:solidFill>
                  <a:prstClr val="black"/>
                </a:solidFill>
                <a:latin typeface="Arial"/>
                <a:cs typeface="Arial"/>
              </a:rPr>
              <a:t>technology</a:t>
            </a:r>
            <a:endParaRPr lang="fr-FR" sz="2200" dirty="0" smtClean="0">
              <a:solidFill>
                <a:prstClr val="black"/>
              </a:solidFill>
              <a:latin typeface="Arial"/>
              <a:cs typeface="Arial"/>
            </a:endParaRPr>
          </a:p>
          <a:p>
            <a:pPr>
              <a:spcBef>
                <a:spcPts val="0"/>
              </a:spcBef>
            </a:pPr>
            <a:r>
              <a:rPr lang="fr-FR" sz="2200" dirty="0" smtClean="0">
                <a:solidFill>
                  <a:prstClr val="black"/>
                </a:solidFill>
                <a:latin typeface="Arial"/>
                <a:cs typeface="Arial"/>
              </a:rPr>
              <a:t>Expertise in </a:t>
            </a:r>
            <a:r>
              <a:rPr lang="fr-FR" sz="2200" dirty="0" err="1" smtClean="0">
                <a:solidFill>
                  <a:prstClr val="black"/>
                </a:solidFill>
                <a:latin typeface="Arial"/>
                <a:cs typeface="Arial"/>
              </a:rPr>
              <a:t>helping</a:t>
            </a:r>
            <a:r>
              <a:rPr lang="fr-FR" sz="2200" dirty="0" smtClean="0">
                <a:solidFill>
                  <a:prstClr val="black"/>
                </a:solidFill>
                <a:latin typeface="Arial"/>
                <a:cs typeface="Arial"/>
              </a:rPr>
              <a:t> </a:t>
            </a:r>
            <a:r>
              <a:rPr lang="fr-FR" sz="2200" dirty="0" err="1" smtClean="0">
                <a:solidFill>
                  <a:prstClr val="black"/>
                </a:solidFill>
                <a:latin typeface="Arial"/>
                <a:cs typeface="Arial"/>
              </a:rPr>
              <a:t>others</a:t>
            </a:r>
            <a:r>
              <a:rPr lang="fr-FR" sz="2200" dirty="0" smtClean="0">
                <a:solidFill>
                  <a:prstClr val="black"/>
                </a:solidFill>
                <a:latin typeface="Arial"/>
                <a:cs typeface="Arial"/>
              </a:rPr>
              <a:t> </a:t>
            </a:r>
            <a:r>
              <a:rPr lang="fr-FR" sz="2200" dirty="0" err="1" smtClean="0">
                <a:solidFill>
                  <a:prstClr val="black"/>
                </a:solidFill>
                <a:latin typeface="Arial"/>
                <a:cs typeface="Arial"/>
              </a:rPr>
              <a:t>identify</a:t>
            </a:r>
            <a:r>
              <a:rPr lang="fr-FR" sz="2200" dirty="0" smtClean="0">
                <a:solidFill>
                  <a:prstClr val="black"/>
                </a:solidFill>
                <a:latin typeface="Arial"/>
                <a:cs typeface="Arial"/>
              </a:rPr>
              <a:t> </a:t>
            </a:r>
            <a:r>
              <a:rPr lang="fr-FR" sz="2200" dirty="0" err="1" smtClean="0">
                <a:solidFill>
                  <a:prstClr val="black"/>
                </a:solidFill>
                <a:latin typeface="Arial"/>
                <a:cs typeface="Arial"/>
              </a:rPr>
              <a:t>their</a:t>
            </a:r>
            <a:r>
              <a:rPr lang="fr-FR" sz="2200" dirty="0" smtClean="0">
                <a:solidFill>
                  <a:prstClr val="black"/>
                </a:solidFill>
                <a:latin typeface="Arial"/>
                <a:cs typeface="Arial"/>
              </a:rPr>
              <a:t> information </a:t>
            </a:r>
            <a:r>
              <a:rPr lang="fr-FR" sz="2200" dirty="0" err="1" smtClean="0">
                <a:solidFill>
                  <a:prstClr val="black"/>
                </a:solidFill>
                <a:latin typeface="Arial"/>
                <a:cs typeface="Arial"/>
              </a:rPr>
              <a:t>needs</a:t>
            </a:r>
            <a:r>
              <a:rPr lang="fr-FR" sz="2200" dirty="0" smtClean="0">
                <a:solidFill>
                  <a:prstClr val="black"/>
                </a:solidFill>
                <a:latin typeface="Arial"/>
                <a:cs typeface="Arial"/>
              </a:rPr>
              <a:t> via interview</a:t>
            </a:r>
          </a:p>
          <a:p>
            <a:pPr lvl="1">
              <a:spcBef>
                <a:spcPts val="0"/>
              </a:spcBef>
            </a:pPr>
            <a:r>
              <a:rPr lang="fr-FR" sz="2200" dirty="0" smtClean="0">
                <a:solidFill>
                  <a:prstClr val="black"/>
                </a:solidFill>
                <a:latin typeface="Arial"/>
                <a:cs typeface="Arial"/>
              </a:rPr>
              <a:t>The </a:t>
            </a:r>
            <a:r>
              <a:rPr lang="fr-FR" sz="2200" dirty="0" err="1" smtClean="0">
                <a:solidFill>
                  <a:prstClr val="black"/>
                </a:solidFill>
                <a:latin typeface="Arial"/>
                <a:cs typeface="Arial"/>
              </a:rPr>
              <a:t>reference</a:t>
            </a:r>
            <a:r>
              <a:rPr lang="fr-FR" sz="2200" dirty="0" smtClean="0">
                <a:solidFill>
                  <a:prstClr val="black"/>
                </a:solidFill>
                <a:latin typeface="Arial"/>
                <a:cs typeface="Arial"/>
              </a:rPr>
              <a:t> interview</a:t>
            </a:r>
          </a:p>
          <a:p>
            <a:pPr indent="-285750">
              <a:spcBef>
                <a:spcPts val="0"/>
              </a:spcBef>
            </a:pPr>
            <a:r>
              <a:rPr lang="fr-FR" sz="2200" dirty="0" err="1" smtClean="0">
                <a:solidFill>
                  <a:prstClr val="black"/>
                </a:solidFill>
                <a:latin typeface="Arial"/>
                <a:cs typeface="Arial"/>
              </a:rPr>
              <a:t>Experience</a:t>
            </a:r>
            <a:r>
              <a:rPr lang="fr-FR" sz="2200" dirty="0" smtClean="0">
                <a:solidFill>
                  <a:prstClr val="black"/>
                </a:solidFill>
                <a:latin typeface="Arial"/>
                <a:cs typeface="Arial"/>
              </a:rPr>
              <a:t> in </a:t>
            </a:r>
            <a:r>
              <a:rPr lang="fr-FR" sz="2200" dirty="0" err="1" smtClean="0">
                <a:solidFill>
                  <a:prstClr val="black"/>
                </a:solidFill>
                <a:latin typeface="Arial"/>
                <a:cs typeface="Arial"/>
              </a:rPr>
              <a:t>primarily</a:t>
            </a:r>
            <a:r>
              <a:rPr lang="fr-FR" sz="2200" dirty="0" smtClean="0">
                <a:solidFill>
                  <a:prstClr val="black"/>
                </a:solidFill>
                <a:latin typeface="Arial"/>
                <a:cs typeface="Arial"/>
              </a:rPr>
              <a:t> </a:t>
            </a:r>
            <a:r>
              <a:rPr lang="fr-FR" sz="2200" dirty="0" err="1" smtClean="0">
                <a:solidFill>
                  <a:prstClr val="black"/>
                </a:solidFill>
                <a:latin typeface="Arial"/>
                <a:cs typeface="Arial"/>
              </a:rPr>
              <a:t>teaching</a:t>
            </a:r>
            <a:r>
              <a:rPr lang="fr-FR" sz="2200" dirty="0" smtClean="0">
                <a:solidFill>
                  <a:prstClr val="black"/>
                </a:solidFill>
                <a:latin typeface="Arial"/>
                <a:cs typeface="Arial"/>
              </a:rPr>
              <a:t> ‘</a:t>
            </a:r>
            <a:r>
              <a:rPr lang="fr-FR" sz="2200" dirty="0" err="1" smtClean="0">
                <a:solidFill>
                  <a:prstClr val="black"/>
                </a:solidFill>
                <a:latin typeface="Arial"/>
                <a:cs typeface="Arial"/>
              </a:rPr>
              <a:t>professional</a:t>
            </a:r>
            <a:r>
              <a:rPr lang="fr-FR" sz="2200" dirty="0" smtClean="0">
                <a:solidFill>
                  <a:prstClr val="black"/>
                </a:solidFill>
                <a:latin typeface="Arial"/>
                <a:cs typeface="Arial"/>
              </a:rPr>
              <a:t>’ </a:t>
            </a:r>
            <a:r>
              <a:rPr lang="fr-FR" sz="2200" dirty="0" err="1" smtClean="0">
                <a:solidFill>
                  <a:prstClr val="black"/>
                </a:solidFill>
                <a:latin typeface="Arial"/>
                <a:cs typeface="Arial"/>
              </a:rPr>
              <a:t>skills</a:t>
            </a:r>
            <a:endParaRPr lang="fr-FR" sz="2200" dirty="0" smtClean="0">
              <a:solidFill>
                <a:prstClr val="black"/>
              </a:solidFill>
              <a:latin typeface="Arial"/>
              <a:cs typeface="Arial"/>
            </a:endParaRPr>
          </a:p>
          <a:p>
            <a:pPr lvl="1">
              <a:spcBef>
                <a:spcPts val="0"/>
              </a:spcBef>
            </a:pPr>
            <a:r>
              <a:rPr lang="fr-FR" sz="2200" dirty="0" smtClean="0">
                <a:solidFill>
                  <a:prstClr val="black"/>
                </a:solidFill>
                <a:latin typeface="Arial"/>
                <a:cs typeface="Arial"/>
              </a:rPr>
              <a:t>Information </a:t>
            </a:r>
            <a:r>
              <a:rPr lang="fr-FR" sz="2200" dirty="0" err="1">
                <a:solidFill>
                  <a:prstClr val="black"/>
                </a:solidFill>
                <a:latin typeface="Arial"/>
                <a:cs typeface="Arial"/>
              </a:rPr>
              <a:t>l</a:t>
            </a:r>
            <a:r>
              <a:rPr lang="fr-FR" sz="2200" dirty="0" err="1" smtClean="0">
                <a:solidFill>
                  <a:prstClr val="black"/>
                </a:solidFill>
                <a:latin typeface="Arial"/>
                <a:cs typeface="Arial"/>
              </a:rPr>
              <a:t>iteracy</a:t>
            </a:r>
            <a:endParaRPr lang="fr-FR" sz="2200" dirty="0" smtClean="0">
              <a:solidFill>
                <a:prstClr val="black"/>
              </a:solidFill>
              <a:latin typeface="Arial"/>
              <a:cs typeface="Arial"/>
            </a:endParaRPr>
          </a:p>
          <a:p>
            <a:pPr lvl="1">
              <a:spcBef>
                <a:spcPts val="0"/>
              </a:spcBef>
            </a:pPr>
            <a:r>
              <a:rPr lang="fr-FR" sz="2200" dirty="0" err="1" smtClean="0">
                <a:solidFill>
                  <a:prstClr val="black"/>
                </a:solidFill>
                <a:latin typeface="Arial"/>
                <a:cs typeface="Arial"/>
              </a:rPr>
              <a:t>Practical</a:t>
            </a:r>
            <a:r>
              <a:rPr lang="fr-FR" sz="2200" dirty="0" smtClean="0">
                <a:solidFill>
                  <a:prstClr val="black"/>
                </a:solidFill>
                <a:latin typeface="Arial"/>
                <a:cs typeface="Arial"/>
              </a:rPr>
              <a:t>, </a:t>
            </a:r>
            <a:r>
              <a:rPr lang="fr-FR" sz="2200" dirty="0" err="1" smtClean="0">
                <a:solidFill>
                  <a:prstClr val="black"/>
                </a:solidFill>
                <a:latin typeface="Arial"/>
                <a:cs typeface="Arial"/>
              </a:rPr>
              <a:t>foundational</a:t>
            </a:r>
            <a:r>
              <a:rPr lang="fr-FR" sz="2200" dirty="0" smtClean="0">
                <a:solidFill>
                  <a:prstClr val="black"/>
                </a:solidFill>
                <a:latin typeface="Arial"/>
                <a:cs typeface="Arial"/>
              </a:rPr>
              <a:t> </a:t>
            </a:r>
            <a:r>
              <a:rPr lang="fr-FR" sz="2200" dirty="0" err="1" smtClean="0">
                <a:solidFill>
                  <a:prstClr val="black"/>
                </a:solidFill>
                <a:latin typeface="Arial"/>
                <a:cs typeface="Arial"/>
              </a:rPr>
              <a:t>skills</a:t>
            </a:r>
            <a:r>
              <a:rPr lang="fr-FR" sz="2200" dirty="0" smtClean="0">
                <a:solidFill>
                  <a:prstClr val="black"/>
                </a:solidFill>
                <a:latin typeface="Arial"/>
                <a:cs typeface="Arial"/>
              </a:rPr>
              <a:t> not </a:t>
            </a:r>
            <a:r>
              <a:rPr lang="fr-FR" sz="2200" dirty="0" err="1" smtClean="0">
                <a:solidFill>
                  <a:prstClr val="black"/>
                </a:solidFill>
                <a:latin typeface="Arial"/>
                <a:cs typeface="Arial"/>
              </a:rPr>
              <a:t>tied</a:t>
            </a:r>
            <a:r>
              <a:rPr lang="fr-FR" sz="2200" dirty="0" smtClean="0">
                <a:solidFill>
                  <a:prstClr val="black"/>
                </a:solidFill>
                <a:latin typeface="Arial"/>
                <a:cs typeface="Arial"/>
              </a:rPr>
              <a:t> to a single discipline</a:t>
            </a:r>
          </a:p>
          <a:p>
            <a:pPr>
              <a:spcBef>
                <a:spcPts val="0"/>
              </a:spcBef>
            </a:pPr>
            <a:r>
              <a:rPr lang="fr-FR" sz="2200" dirty="0" err="1" smtClean="0">
                <a:solidFill>
                  <a:prstClr val="black"/>
                </a:solidFill>
                <a:latin typeface="Arial"/>
                <a:cs typeface="Arial"/>
              </a:rPr>
              <a:t>Interdisciplinary</a:t>
            </a:r>
            <a:r>
              <a:rPr lang="fr-FR" sz="2200" dirty="0" smtClean="0">
                <a:solidFill>
                  <a:prstClr val="black"/>
                </a:solidFill>
                <a:latin typeface="Arial"/>
                <a:cs typeface="Arial"/>
              </a:rPr>
              <a:t> </a:t>
            </a:r>
            <a:r>
              <a:rPr lang="fr-FR" sz="2200" dirty="0" err="1" smtClean="0">
                <a:solidFill>
                  <a:prstClr val="black"/>
                </a:solidFill>
                <a:latin typeface="Arial"/>
                <a:cs typeface="Arial"/>
              </a:rPr>
              <a:t>role</a:t>
            </a:r>
            <a:endParaRPr lang="fr-FR" sz="2200" dirty="0" smtClean="0">
              <a:solidFill>
                <a:prstClr val="black"/>
              </a:solidFill>
              <a:latin typeface="Arial"/>
              <a:cs typeface="Arial"/>
            </a:endParaRPr>
          </a:p>
          <a:p>
            <a:pPr>
              <a:spcBef>
                <a:spcPts val="0"/>
              </a:spcBef>
            </a:pPr>
            <a:r>
              <a:rPr lang="fr-FR" sz="2200" dirty="0" err="1" smtClean="0">
                <a:solidFill>
                  <a:prstClr val="black"/>
                </a:solidFill>
                <a:latin typeface="Arial"/>
                <a:cs typeface="Arial"/>
              </a:rPr>
              <a:t>Experience</a:t>
            </a:r>
            <a:r>
              <a:rPr lang="fr-FR" sz="2200" dirty="0" smtClean="0">
                <a:solidFill>
                  <a:prstClr val="black"/>
                </a:solidFill>
                <a:latin typeface="Arial"/>
                <a:cs typeface="Arial"/>
              </a:rPr>
              <a:t> </a:t>
            </a:r>
            <a:r>
              <a:rPr lang="fr-FR" sz="2200" dirty="0" err="1" smtClean="0">
                <a:solidFill>
                  <a:prstClr val="black"/>
                </a:solidFill>
                <a:latin typeface="Arial"/>
                <a:cs typeface="Arial"/>
              </a:rPr>
              <a:t>embedding</a:t>
            </a:r>
            <a:r>
              <a:rPr lang="fr-FR" sz="2200" dirty="0" smtClean="0">
                <a:solidFill>
                  <a:prstClr val="black"/>
                </a:solidFill>
                <a:latin typeface="Arial"/>
                <a:cs typeface="Arial"/>
              </a:rPr>
              <a:t> in a </a:t>
            </a:r>
            <a:r>
              <a:rPr lang="fr-FR" sz="2200" dirty="0" err="1" smtClean="0">
                <a:solidFill>
                  <a:prstClr val="black"/>
                </a:solidFill>
                <a:latin typeface="Arial"/>
                <a:cs typeface="Arial"/>
              </a:rPr>
              <a:t>given</a:t>
            </a:r>
            <a:r>
              <a:rPr lang="fr-FR" sz="2200" dirty="0" smtClean="0">
                <a:solidFill>
                  <a:prstClr val="black"/>
                </a:solidFill>
                <a:latin typeface="Arial"/>
                <a:cs typeface="Arial"/>
              </a:rPr>
              <a:t> situation</a:t>
            </a:r>
          </a:p>
          <a:p>
            <a:pPr marL="57150" indent="0">
              <a:spcBef>
                <a:spcPts val="0"/>
              </a:spcBef>
              <a:buFont typeface="Arial"/>
              <a:buNone/>
            </a:pPr>
            <a:endParaRPr lang="fr-FR" sz="1600" dirty="0" smtClean="0">
              <a:solidFill>
                <a:prstClr val="black"/>
              </a:solidFill>
              <a:latin typeface="Arial"/>
              <a:cs typeface="Arial"/>
            </a:endParaRPr>
          </a:p>
          <a:p>
            <a:pPr>
              <a:spcBef>
                <a:spcPts val="0"/>
              </a:spcBef>
            </a:pPr>
            <a:endParaRPr lang="fr-FR" sz="1600" dirty="0">
              <a:solidFill>
                <a:prstClr val="black"/>
              </a:solidFill>
              <a:latin typeface="Arial"/>
              <a:cs typeface="Aria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7930" y="6053605"/>
            <a:ext cx="1199580" cy="580432"/>
          </a:xfrm>
          <a:prstGeom prst="rect">
            <a:avLst/>
          </a:prstGeom>
        </p:spPr>
      </p:pic>
    </p:spTree>
    <p:extLst>
      <p:ext uri="{BB962C8B-B14F-4D97-AF65-F5344CB8AC3E}">
        <p14:creationId xmlns:p14="http://schemas.microsoft.com/office/powerpoint/2010/main" val="38355170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20316"/>
            <a:ext cx="9144000" cy="745316"/>
          </a:xfrm>
          <a:prstGeom prst="rect">
            <a:avLst/>
          </a:prstGeom>
          <a:solidFill>
            <a:srgbClr val="E3AE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6" name="Picture 5" descr="h2_lines_white.pdf"/>
          <p:cNvPicPr>
            <a:picLocks noChangeAspect="1"/>
          </p:cNvPicPr>
          <p:nvPr/>
        </p:nvPicPr>
        <p:blipFill rotWithShape="1">
          <a:blip r:embed="rId2">
            <a:extLst>
              <a:ext uri="{28A0092B-C50C-407E-A947-70E740481C1C}">
                <a14:useLocalDpi xmlns:a14="http://schemas.microsoft.com/office/drawing/2010/main" val="0"/>
              </a:ext>
            </a:extLst>
          </a:blip>
          <a:srcRect l="9437" t="4635" r="32344" b="70473"/>
          <a:stretch/>
        </p:blipFill>
        <p:spPr>
          <a:xfrm>
            <a:off x="0" y="135881"/>
            <a:ext cx="9144000" cy="729752"/>
          </a:xfrm>
          <a:prstGeom prst="rect">
            <a:avLst/>
          </a:prstGeom>
        </p:spPr>
      </p:pic>
      <p:sp>
        <p:nvSpPr>
          <p:cNvPr id="7" name="Rectangle 6"/>
          <p:cNvSpPr/>
          <p:nvPr/>
        </p:nvSpPr>
        <p:spPr>
          <a:xfrm>
            <a:off x="0" y="0"/>
            <a:ext cx="9144000" cy="1203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8" name="Title 1"/>
          <p:cNvSpPr txBox="1">
            <a:spLocks/>
          </p:cNvSpPr>
          <p:nvPr/>
        </p:nvSpPr>
        <p:spPr>
          <a:xfrm>
            <a:off x="353216" y="261494"/>
            <a:ext cx="8229600" cy="73364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prstClr val="white"/>
                </a:solidFill>
                <a:latin typeface="Impact"/>
                <a:cs typeface="Impact"/>
              </a:rPr>
              <a:t>Stop the insanity!</a:t>
            </a:r>
            <a:endParaRPr lang="en-US" dirty="0">
              <a:solidFill>
                <a:prstClr val="white"/>
              </a:solidFill>
              <a:latin typeface="Impact"/>
              <a:cs typeface="Impact"/>
            </a:endParaRPr>
          </a:p>
        </p:txBody>
      </p:sp>
      <p:sp>
        <p:nvSpPr>
          <p:cNvPr id="9" name="TextBox 8"/>
          <p:cNvSpPr txBox="1"/>
          <p:nvPr/>
        </p:nvSpPr>
        <p:spPr>
          <a:xfrm>
            <a:off x="457200" y="963488"/>
            <a:ext cx="2312548" cy="307777"/>
          </a:xfrm>
          <a:prstGeom prst="rect">
            <a:avLst/>
          </a:prstGeom>
          <a:noFill/>
        </p:spPr>
        <p:txBody>
          <a:bodyPr wrap="square" lIns="0" tIns="0" rIns="0" bIns="0" rtlCol="0">
            <a:spAutoFit/>
          </a:bodyPr>
          <a:lstStyle/>
          <a:p>
            <a:pPr defTabSz="457200"/>
            <a:r>
              <a:rPr lang="en-US" sz="2000" dirty="0" smtClean="0">
                <a:solidFill>
                  <a:srgbClr val="756C66"/>
                </a:solidFill>
                <a:latin typeface="Impact"/>
                <a:cs typeface="Impact"/>
              </a:rPr>
              <a:t>A case study</a:t>
            </a:r>
            <a:endParaRPr lang="en-US" sz="2000" dirty="0">
              <a:solidFill>
                <a:srgbClr val="756C66"/>
              </a:solidFill>
              <a:latin typeface="Impact"/>
              <a:cs typeface="Impact"/>
            </a:endParaRPr>
          </a:p>
        </p:txBody>
      </p:sp>
      <p:graphicFrame>
        <p:nvGraphicFramePr>
          <p:cNvPr id="11" name="Chart Placeholder 5"/>
          <p:cNvGraphicFramePr>
            <a:graphicFrameLocks/>
          </p:cNvGraphicFramePr>
          <p:nvPr>
            <p:extLst>
              <p:ext uri="{D42A27DB-BD31-4B8C-83A1-F6EECF244321}">
                <p14:modId xmlns:p14="http://schemas.microsoft.com/office/powerpoint/2010/main" val="3566900745"/>
              </p:ext>
            </p:extLst>
          </p:nvPr>
        </p:nvGraphicFramePr>
        <p:xfrm>
          <a:off x="4860925" y="1445231"/>
          <a:ext cx="3605233" cy="4457069"/>
        </p:xfrm>
        <a:graphic>
          <a:graphicData uri="http://schemas.openxmlformats.org/drawingml/2006/chart">
            <c:chart xmlns:c="http://schemas.openxmlformats.org/drawingml/2006/chart" xmlns:r="http://schemas.openxmlformats.org/officeDocument/2006/relationships" r:id="rId3"/>
          </a:graphicData>
        </a:graphic>
      </p:graphicFrame>
      <p:sp>
        <p:nvSpPr>
          <p:cNvPr id="13" name="Slide Number Placeholder 4"/>
          <p:cNvSpPr>
            <a:spLocks noGrp="1"/>
          </p:cNvSpPr>
          <p:nvPr>
            <p:ph type="sldNum" sz="quarter" idx="4294967295"/>
          </p:nvPr>
        </p:nvSpPr>
        <p:spPr>
          <a:xfrm>
            <a:off x="317276" y="6344367"/>
            <a:ext cx="476085" cy="365125"/>
          </a:xfrm>
          <a:prstGeom prst="rect">
            <a:avLst/>
          </a:prstGeom>
        </p:spPr>
        <p:txBody>
          <a:bodyPr/>
          <a:lstStyle/>
          <a:p>
            <a:pPr algn="l"/>
            <a:fld id="{FC483663-2460-5E4D-A36D-4ED7362332B4}" type="slidenum">
              <a:rPr lang="en-US" sz="1000" smtClean="0">
                <a:solidFill>
                  <a:prstClr val="black">
                    <a:tint val="75000"/>
                  </a:prstClr>
                </a:solidFill>
                <a:latin typeface="Arial"/>
                <a:cs typeface="Arial"/>
              </a:rPr>
              <a:pPr algn="l"/>
              <a:t>102</a:t>
            </a:fld>
            <a:endParaRPr lang="en-US" sz="1000" dirty="0">
              <a:solidFill>
                <a:prstClr val="black">
                  <a:tint val="75000"/>
                </a:prstClr>
              </a:solidFill>
              <a:latin typeface="Arial"/>
              <a:cs typeface="Arial"/>
            </a:endParaRPr>
          </a:p>
        </p:txBody>
      </p:sp>
      <p:cxnSp>
        <p:nvCxnSpPr>
          <p:cNvPr id="17" name="Straight Connector 16"/>
          <p:cNvCxnSpPr/>
          <p:nvPr/>
        </p:nvCxnSpPr>
        <p:spPr>
          <a:xfrm>
            <a:off x="4663686" y="1620409"/>
            <a:ext cx="0" cy="4368538"/>
          </a:xfrm>
          <a:prstGeom prst="line">
            <a:avLst/>
          </a:prstGeom>
          <a:ln w="3175" cmpd="sng">
            <a:solidFill>
              <a:srgbClr val="756C66"/>
            </a:solidFill>
          </a:ln>
          <a:effectLst/>
        </p:spPr>
        <p:style>
          <a:lnRef idx="2">
            <a:schemeClr val="accent1"/>
          </a:lnRef>
          <a:fillRef idx="0">
            <a:schemeClr val="accent1"/>
          </a:fillRef>
          <a:effectRef idx="1">
            <a:schemeClr val="accent1"/>
          </a:effectRef>
          <a:fontRef idx="minor">
            <a:schemeClr val="tx1"/>
          </a:fontRef>
        </p:style>
      </p:cxnSp>
      <p:sp>
        <p:nvSpPr>
          <p:cNvPr id="18" name="Content Placeholder 2"/>
          <p:cNvSpPr txBox="1">
            <a:spLocks/>
          </p:cNvSpPr>
          <p:nvPr/>
        </p:nvSpPr>
        <p:spPr>
          <a:xfrm>
            <a:off x="353216" y="1753381"/>
            <a:ext cx="3910901" cy="172923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pPr>
            <a:r>
              <a:rPr lang="fr-FR" sz="1600" dirty="0" smtClean="0">
                <a:solidFill>
                  <a:prstClr val="black"/>
                </a:solidFill>
                <a:latin typeface="Arial"/>
                <a:cs typeface="Arial"/>
              </a:rPr>
              <a:t>The </a:t>
            </a:r>
            <a:r>
              <a:rPr lang="fr-FR" sz="1600" dirty="0" err="1" smtClean="0">
                <a:solidFill>
                  <a:prstClr val="black"/>
                </a:solidFill>
                <a:latin typeface="Arial"/>
                <a:cs typeface="Arial"/>
              </a:rPr>
              <a:t>researcher</a:t>
            </a:r>
            <a:r>
              <a:rPr lang="fr-FR" sz="1600" dirty="0" smtClean="0">
                <a:solidFill>
                  <a:prstClr val="black"/>
                </a:solidFill>
                <a:latin typeface="Arial"/>
                <a:cs typeface="Arial"/>
              </a:rPr>
              <a:t> </a:t>
            </a:r>
            <a:r>
              <a:rPr lang="fr-FR" sz="1600" dirty="0" err="1" smtClean="0">
                <a:solidFill>
                  <a:prstClr val="black"/>
                </a:solidFill>
                <a:latin typeface="Arial"/>
                <a:cs typeface="Arial"/>
              </a:rPr>
              <a:t>working</a:t>
            </a:r>
            <a:r>
              <a:rPr lang="fr-FR" sz="1600" dirty="0" smtClean="0">
                <a:solidFill>
                  <a:prstClr val="black"/>
                </a:solidFill>
                <a:latin typeface="Arial"/>
                <a:cs typeface="Arial"/>
              </a:rPr>
              <a:t> in Uganda</a:t>
            </a:r>
            <a:endParaRPr lang="fr-FR" sz="1600" dirty="0">
              <a:solidFill>
                <a:prstClr val="black"/>
              </a:solidFill>
              <a:latin typeface="Arial"/>
              <a:cs typeface="Aria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7930" y="6053605"/>
            <a:ext cx="1199580" cy="580432"/>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23722" r="7280" b="-827"/>
          <a:stretch/>
        </p:blipFill>
        <p:spPr>
          <a:xfrm>
            <a:off x="4763588" y="1500825"/>
            <a:ext cx="4153989" cy="4552779"/>
          </a:xfrm>
          <a:prstGeom prst="rect">
            <a:avLst/>
          </a:prstGeom>
        </p:spPr>
      </p:pic>
    </p:spTree>
    <p:extLst>
      <p:ext uri="{BB962C8B-B14F-4D97-AF65-F5344CB8AC3E}">
        <p14:creationId xmlns:p14="http://schemas.microsoft.com/office/powerpoint/2010/main" val="24180859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2273" y="1905000"/>
            <a:ext cx="7931727" cy="2295144"/>
          </a:xfrm>
          <a:prstGeom prst="rect">
            <a:avLst/>
          </a:prstGeom>
          <a:solidFill>
            <a:srgbClr val="756C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3" name="Picture 2" descr="Lines_blk.70.pdf"/>
          <p:cNvPicPr>
            <a:picLocks noChangeAspect="1"/>
          </p:cNvPicPr>
          <p:nvPr/>
        </p:nvPicPr>
        <p:blipFill rotWithShape="1">
          <a:blip r:embed="rId2">
            <a:extLst>
              <a:ext uri="{28A0092B-C50C-407E-A947-70E740481C1C}">
                <a14:useLocalDpi xmlns:a14="http://schemas.microsoft.com/office/drawing/2010/main" val="0"/>
              </a:ext>
            </a:extLst>
          </a:blip>
          <a:srcRect t="37250" r="87164" b="-1"/>
          <a:stretch/>
        </p:blipFill>
        <p:spPr>
          <a:xfrm>
            <a:off x="0" y="1905000"/>
            <a:ext cx="1119909" cy="2295144"/>
          </a:xfrm>
          <a:prstGeom prst="rect">
            <a:avLst/>
          </a:prstGeom>
        </p:spPr>
      </p:pic>
      <p:sp>
        <p:nvSpPr>
          <p:cNvPr id="5" name="Title 1"/>
          <p:cNvSpPr txBox="1">
            <a:spLocks/>
          </p:cNvSpPr>
          <p:nvPr/>
        </p:nvSpPr>
        <p:spPr>
          <a:xfrm>
            <a:off x="1371600" y="2002267"/>
            <a:ext cx="7086600" cy="211331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5800" dirty="0" smtClean="0">
                <a:solidFill>
                  <a:srgbClr val="D19B23"/>
                </a:solidFill>
                <a:latin typeface="Impact"/>
                <a:cs typeface="Impact"/>
              </a:rPr>
              <a:t>How do you eat</a:t>
            </a:r>
            <a:r>
              <a:rPr lang="en-US" sz="5800" dirty="0" smtClean="0">
                <a:solidFill>
                  <a:prstClr val="black"/>
                </a:solidFill>
                <a:latin typeface="Impact"/>
                <a:cs typeface="Impact"/>
              </a:rPr>
              <a:t/>
            </a:r>
            <a:br>
              <a:rPr lang="en-US" sz="5800" dirty="0" smtClean="0">
                <a:solidFill>
                  <a:prstClr val="black"/>
                </a:solidFill>
                <a:latin typeface="Impact"/>
                <a:cs typeface="Impact"/>
              </a:rPr>
            </a:br>
            <a:r>
              <a:rPr lang="en-US" sz="5800" dirty="0" smtClean="0">
                <a:solidFill>
                  <a:srgbClr val="FFFFFF"/>
                </a:solidFill>
                <a:latin typeface="Impact"/>
                <a:cs typeface="Impact"/>
              </a:rPr>
              <a:t>an elephant? </a:t>
            </a:r>
            <a:br>
              <a:rPr lang="en-US" sz="5800" dirty="0" smtClean="0">
                <a:solidFill>
                  <a:srgbClr val="FFFFFF"/>
                </a:solidFill>
                <a:latin typeface="Impact"/>
                <a:cs typeface="Impact"/>
              </a:rPr>
            </a:br>
            <a:endParaRPr lang="en-US" sz="5800" dirty="0">
              <a:solidFill>
                <a:srgbClr val="FFFFFF"/>
              </a:solidFill>
              <a:latin typeface="Impact"/>
              <a:cs typeface="Impac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65496" y="5635415"/>
            <a:ext cx="2056015" cy="123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5665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20316"/>
            <a:ext cx="9144000" cy="745316"/>
          </a:xfrm>
          <a:prstGeom prst="rect">
            <a:avLst/>
          </a:prstGeom>
          <a:solidFill>
            <a:srgbClr val="E3AE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6" name="Picture 5" descr="h2_lines_white.pdf"/>
          <p:cNvPicPr>
            <a:picLocks noChangeAspect="1"/>
          </p:cNvPicPr>
          <p:nvPr/>
        </p:nvPicPr>
        <p:blipFill rotWithShape="1">
          <a:blip r:embed="rId2">
            <a:extLst>
              <a:ext uri="{28A0092B-C50C-407E-A947-70E740481C1C}">
                <a14:useLocalDpi xmlns:a14="http://schemas.microsoft.com/office/drawing/2010/main" val="0"/>
              </a:ext>
            </a:extLst>
          </a:blip>
          <a:srcRect l="9437" t="4635" r="32344" b="70473"/>
          <a:stretch/>
        </p:blipFill>
        <p:spPr>
          <a:xfrm>
            <a:off x="0" y="135881"/>
            <a:ext cx="9144000" cy="729752"/>
          </a:xfrm>
          <a:prstGeom prst="rect">
            <a:avLst/>
          </a:prstGeom>
        </p:spPr>
      </p:pic>
      <p:sp>
        <p:nvSpPr>
          <p:cNvPr id="7" name="Rectangle 6"/>
          <p:cNvSpPr/>
          <p:nvPr/>
        </p:nvSpPr>
        <p:spPr>
          <a:xfrm>
            <a:off x="0" y="0"/>
            <a:ext cx="9144000" cy="1203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8" name="Title 1"/>
          <p:cNvSpPr txBox="1">
            <a:spLocks/>
          </p:cNvSpPr>
          <p:nvPr/>
        </p:nvSpPr>
        <p:spPr>
          <a:xfrm>
            <a:off x="353216" y="261494"/>
            <a:ext cx="8229600" cy="73364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prstClr val="white"/>
                </a:solidFill>
                <a:latin typeface="Impact"/>
                <a:cs typeface="Impact"/>
              </a:rPr>
              <a:t>How do you eat an elephant? </a:t>
            </a:r>
            <a:endParaRPr lang="en-US" dirty="0">
              <a:solidFill>
                <a:prstClr val="white"/>
              </a:solidFill>
              <a:latin typeface="Impact"/>
              <a:cs typeface="Impact"/>
            </a:endParaRPr>
          </a:p>
        </p:txBody>
      </p:sp>
      <p:graphicFrame>
        <p:nvGraphicFramePr>
          <p:cNvPr id="11" name="Chart Placeholder 5"/>
          <p:cNvGraphicFramePr>
            <a:graphicFrameLocks/>
          </p:cNvGraphicFramePr>
          <p:nvPr>
            <p:extLst>
              <p:ext uri="{D42A27DB-BD31-4B8C-83A1-F6EECF244321}">
                <p14:modId xmlns:p14="http://schemas.microsoft.com/office/powerpoint/2010/main" val="37917431"/>
              </p:ext>
            </p:extLst>
          </p:nvPr>
        </p:nvGraphicFramePr>
        <p:xfrm>
          <a:off x="4860925" y="1445231"/>
          <a:ext cx="3605233" cy="4457069"/>
        </p:xfrm>
        <a:graphic>
          <a:graphicData uri="http://schemas.openxmlformats.org/drawingml/2006/chart">
            <c:chart xmlns:c="http://schemas.openxmlformats.org/drawingml/2006/chart" xmlns:r="http://schemas.openxmlformats.org/officeDocument/2006/relationships" r:id="rId3"/>
          </a:graphicData>
        </a:graphic>
      </p:graphicFrame>
      <p:sp>
        <p:nvSpPr>
          <p:cNvPr id="13" name="Slide Number Placeholder 4"/>
          <p:cNvSpPr>
            <a:spLocks noGrp="1"/>
          </p:cNvSpPr>
          <p:nvPr>
            <p:ph type="sldNum" sz="quarter" idx="4294967295"/>
          </p:nvPr>
        </p:nvSpPr>
        <p:spPr>
          <a:xfrm>
            <a:off x="317276" y="6344367"/>
            <a:ext cx="476085" cy="365125"/>
          </a:xfrm>
          <a:prstGeom prst="rect">
            <a:avLst/>
          </a:prstGeom>
        </p:spPr>
        <p:txBody>
          <a:bodyPr/>
          <a:lstStyle/>
          <a:p>
            <a:pPr algn="l"/>
            <a:fld id="{FC483663-2460-5E4D-A36D-4ED7362332B4}" type="slidenum">
              <a:rPr lang="en-US" sz="1000" smtClean="0">
                <a:solidFill>
                  <a:prstClr val="black">
                    <a:tint val="75000"/>
                  </a:prstClr>
                </a:solidFill>
                <a:latin typeface="Arial"/>
                <a:cs typeface="Arial"/>
              </a:rPr>
              <a:pPr algn="l"/>
              <a:t>104</a:t>
            </a:fld>
            <a:endParaRPr lang="en-US" sz="1000" dirty="0">
              <a:solidFill>
                <a:prstClr val="black">
                  <a:tint val="75000"/>
                </a:prstClr>
              </a:solidFill>
              <a:latin typeface="Arial"/>
              <a:cs typeface="Aria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7930" y="6053605"/>
            <a:ext cx="1199580" cy="580432"/>
          </a:xfrm>
          <a:prstGeom prst="rect">
            <a:avLst/>
          </a:prstGeom>
        </p:spPr>
      </p:pic>
      <p:sp>
        <p:nvSpPr>
          <p:cNvPr id="2" name="Rectangle 1"/>
          <p:cNvSpPr/>
          <p:nvPr/>
        </p:nvSpPr>
        <p:spPr>
          <a:xfrm>
            <a:off x="91686" y="1445231"/>
            <a:ext cx="8643240" cy="4801314"/>
          </a:xfrm>
          <a:prstGeom prst="rect">
            <a:avLst/>
          </a:prstGeom>
        </p:spPr>
        <p:txBody>
          <a:bodyPr wrap="square">
            <a:spAutoFit/>
          </a:bodyPr>
          <a:lstStyle/>
          <a:p>
            <a:pPr defTabSz="457200"/>
            <a:r>
              <a:rPr lang="en-US" dirty="0" smtClean="0">
                <a:solidFill>
                  <a:prstClr val="black"/>
                </a:solidFill>
                <a:latin typeface="Calibri"/>
              </a:rPr>
              <a:t>Professional </a:t>
            </a:r>
            <a:r>
              <a:rPr lang="en-US" dirty="0">
                <a:solidFill>
                  <a:prstClr val="black"/>
                </a:solidFill>
                <a:latin typeface="Calibri"/>
              </a:rPr>
              <a:t>development: </a:t>
            </a:r>
          </a:p>
          <a:p>
            <a:pPr marL="457200" lvl="1" defTabSz="457200"/>
            <a:r>
              <a:rPr lang="en-US" i="1" dirty="0">
                <a:solidFill>
                  <a:prstClr val="black"/>
                </a:solidFill>
                <a:latin typeface="Calibri"/>
              </a:rPr>
              <a:t>Unscientific observation: Read 10 articles on data </a:t>
            </a:r>
            <a:r>
              <a:rPr lang="en-US" i="1" dirty="0" err="1">
                <a:solidFill>
                  <a:prstClr val="black"/>
                </a:solidFill>
                <a:latin typeface="Calibri"/>
              </a:rPr>
              <a:t>curation</a:t>
            </a:r>
            <a:r>
              <a:rPr lang="en-US" i="1" dirty="0">
                <a:solidFill>
                  <a:prstClr val="black"/>
                </a:solidFill>
                <a:latin typeface="Calibri"/>
              </a:rPr>
              <a:t>. You’ve read more than 50% of the researchers you’ll contact.  </a:t>
            </a:r>
          </a:p>
          <a:p>
            <a:pPr marL="914400" lvl="2" defTabSz="457200"/>
            <a:r>
              <a:rPr lang="en-US" dirty="0">
                <a:solidFill>
                  <a:prstClr val="black"/>
                </a:solidFill>
                <a:latin typeface="Calibri"/>
              </a:rPr>
              <a:t>Hint: Get cozy with JISC’s website.</a:t>
            </a:r>
          </a:p>
          <a:p>
            <a:pPr marL="742950" lvl="1" indent="-285750" defTabSz="457200">
              <a:buFont typeface="Arial" panose="020B0604020202020204" pitchFamily="34" charset="0"/>
              <a:buChar char="•"/>
            </a:pPr>
            <a:r>
              <a:rPr lang="en-US" b="1" dirty="0">
                <a:solidFill>
                  <a:prstClr val="black"/>
                </a:solidFill>
                <a:latin typeface="Calibri"/>
              </a:rPr>
              <a:t>Data Education Working Group</a:t>
            </a:r>
          </a:p>
          <a:p>
            <a:pPr defTabSz="457200"/>
            <a:endParaRPr lang="en-US" dirty="0" smtClean="0">
              <a:solidFill>
                <a:prstClr val="black"/>
              </a:solidFill>
              <a:latin typeface="Calibri"/>
            </a:endParaRPr>
          </a:p>
          <a:p>
            <a:pPr defTabSz="457200"/>
            <a:endParaRPr lang="en-US" dirty="0">
              <a:solidFill>
                <a:prstClr val="black"/>
              </a:solidFill>
              <a:latin typeface="Calibri"/>
            </a:endParaRPr>
          </a:p>
          <a:p>
            <a:pPr defTabSz="457200"/>
            <a:r>
              <a:rPr lang="en-US" dirty="0" smtClean="0">
                <a:solidFill>
                  <a:prstClr val="black"/>
                </a:solidFill>
                <a:latin typeface="Calibri"/>
              </a:rPr>
              <a:t>Environmental </a:t>
            </a:r>
            <a:r>
              <a:rPr lang="en-US" dirty="0">
                <a:solidFill>
                  <a:prstClr val="black"/>
                </a:solidFill>
                <a:latin typeface="Calibri"/>
              </a:rPr>
              <a:t>Scan: </a:t>
            </a:r>
          </a:p>
          <a:p>
            <a:pPr marL="457200" lvl="1" defTabSz="457200"/>
            <a:r>
              <a:rPr lang="en-US" dirty="0">
                <a:solidFill>
                  <a:prstClr val="black"/>
                </a:solidFill>
                <a:latin typeface="Calibri"/>
              </a:rPr>
              <a:t>Metadata standards for </a:t>
            </a:r>
            <a:r>
              <a:rPr lang="en-US" dirty="0" smtClean="0">
                <a:solidFill>
                  <a:prstClr val="black"/>
                </a:solidFill>
                <a:latin typeface="Calibri"/>
              </a:rPr>
              <a:t>your liaison </a:t>
            </a:r>
            <a:r>
              <a:rPr lang="en-US" dirty="0">
                <a:solidFill>
                  <a:prstClr val="black"/>
                </a:solidFill>
                <a:latin typeface="Calibri"/>
              </a:rPr>
              <a:t>disciplines</a:t>
            </a:r>
          </a:p>
          <a:p>
            <a:pPr marL="457200" lvl="1" defTabSz="457200"/>
            <a:r>
              <a:rPr lang="en-US" dirty="0">
                <a:solidFill>
                  <a:prstClr val="black"/>
                </a:solidFill>
                <a:latin typeface="Calibri"/>
              </a:rPr>
              <a:t>Repositories for your </a:t>
            </a:r>
            <a:r>
              <a:rPr lang="en-US" dirty="0" smtClean="0">
                <a:solidFill>
                  <a:prstClr val="black"/>
                </a:solidFill>
                <a:latin typeface="Calibri"/>
              </a:rPr>
              <a:t>liaison discipline </a:t>
            </a:r>
            <a:r>
              <a:rPr lang="en-US" dirty="0">
                <a:solidFill>
                  <a:prstClr val="black"/>
                </a:solidFill>
                <a:latin typeface="Calibri"/>
                <a:hlinkClick r:id="rId5"/>
              </a:rPr>
              <a:t>http://databib.org/</a:t>
            </a:r>
            <a:endParaRPr lang="en-US" dirty="0">
              <a:solidFill>
                <a:prstClr val="black"/>
              </a:solidFill>
              <a:latin typeface="Calibri"/>
            </a:endParaRPr>
          </a:p>
          <a:p>
            <a:pPr marL="457200" lvl="1" defTabSz="457200"/>
            <a:r>
              <a:rPr lang="en-US" dirty="0">
                <a:solidFill>
                  <a:prstClr val="black"/>
                </a:solidFill>
                <a:latin typeface="Calibri"/>
              </a:rPr>
              <a:t>Academic articles on data management written by those in the </a:t>
            </a:r>
            <a:r>
              <a:rPr lang="en-US" dirty="0" smtClean="0">
                <a:solidFill>
                  <a:prstClr val="black"/>
                </a:solidFill>
                <a:latin typeface="Calibri"/>
              </a:rPr>
              <a:t>discipline</a:t>
            </a:r>
          </a:p>
          <a:p>
            <a:pPr marL="457200" lvl="1" defTabSz="457200"/>
            <a:endParaRPr lang="en-US" dirty="0">
              <a:solidFill>
                <a:prstClr val="black"/>
              </a:solidFill>
              <a:latin typeface="Calibri"/>
            </a:endParaRPr>
          </a:p>
          <a:p>
            <a:pPr defTabSz="457200"/>
            <a:r>
              <a:rPr lang="en-US" dirty="0" smtClean="0">
                <a:solidFill>
                  <a:prstClr val="black"/>
                </a:solidFill>
                <a:latin typeface="Calibri"/>
              </a:rPr>
              <a:t>Available resources: </a:t>
            </a:r>
            <a:endParaRPr lang="en-US" dirty="0">
              <a:solidFill>
                <a:prstClr val="black"/>
              </a:solidFill>
              <a:latin typeface="Calibri"/>
            </a:endParaRPr>
          </a:p>
          <a:p>
            <a:pPr marL="457200" lvl="1" defTabSz="457200"/>
            <a:r>
              <a:rPr lang="en-US" dirty="0" smtClean="0">
                <a:solidFill>
                  <a:prstClr val="black"/>
                </a:solidFill>
                <a:latin typeface="Calibri"/>
              </a:rPr>
              <a:t>Your institution as a whole</a:t>
            </a:r>
          </a:p>
          <a:p>
            <a:pPr marL="457200" lvl="1" defTabSz="457200"/>
            <a:r>
              <a:rPr lang="en-US" dirty="0" smtClean="0">
                <a:solidFill>
                  <a:prstClr val="black"/>
                </a:solidFill>
                <a:latin typeface="Calibri"/>
              </a:rPr>
              <a:t>Your library</a:t>
            </a:r>
          </a:p>
          <a:p>
            <a:pPr marL="457200" lvl="1" defTabSz="457200"/>
            <a:r>
              <a:rPr lang="en-US" dirty="0" smtClean="0">
                <a:solidFill>
                  <a:prstClr val="black"/>
                </a:solidFill>
                <a:latin typeface="Calibri"/>
              </a:rPr>
              <a:t>You</a:t>
            </a:r>
          </a:p>
          <a:p>
            <a:pPr marL="457200" lvl="1" defTabSz="457200"/>
            <a:endParaRPr lang="en-US" dirty="0">
              <a:solidFill>
                <a:prstClr val="black"/>
              </a:solidFill>
              <a:latin typeface="Calibri"/>
            </a:endParaRPr>
          </a:p>
        </p:txBody>
      </p:sp>
      <p:sp>
        <p:nvSpPr>
          <p:cNvPr id="10" name="TextBox 9"/>
          <p:cNvSpPr txBox="1"/>
          <p:nvPr/>
        </p:nvSpPr>
        <p:spPr>
          <a:xfrm>
            <a:off x="457200" y="963488"/>
            <a:ext cx="2312548" cy="307777"/>
          </a:xfrm>
          <a:prstGeom prst="rect">
            <a:avLst/>
          </a:prstGeom>
          <a:noFill/>
        </p:spPr>
        <p:txBody>
          <a:bodyPr wrap="square" lIns="0" tIns="0" rIns="0" bIns="0" rtlCol="0">
            <a:spAutoFit/>
          </a:bodyPr>
          <a:lstStyle/>
          <a:p>
            <a:pPr defTabSz="457200"/>
            <a:r>
              <a:rPr lang="en-US" sz="2000" dirty="0" smtClean="0">
                <a:solidFill>
                  <a:srgbClr val="756C66"/>
                </a:solidFill>
                <a:latin typeface="Impact"/>
                <a:cs typeface="Impact"/>
              </a:rPr>
              <a:t>Getting started</a:t>
            </a:r>
            <a:endParaRPr lang="en-US" sz="2000" dirty="0">
              <a:solidFill>
                <a:srgbClr val="756C66"/>
              </a:solidFill>
              <a:latin typeface="Impact"/>
              <a:cs typeface="Impact"/>
            </a:endParaRPr>
          </a:p>
        </p:txBody>
      </p:sp>
    </p:spTree>
    <p:extLst>
      <p:ext uri="{BB962C8B-B14F-4D97-AF65-F5344CB8AC3E}">
        <p14:creationId xmlns:p14="http://schemas.microsoft.com/office/powerpoint/2010/main" val="12195413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2273" y="1905000"/>
            <a:ext cx="7931727" cy="2295144"/>
          </a:xfrm>
          <a:prstGeom prst="rect">
            <a:avLst/>
          </a:prstGeom>
          <a:solidFill>
            <a:srgbClr val="756C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3" name="Picture 2" descr="Lines_blk.70.pdf"/>
          <p:cNvPicPr>
            <a:picLocks noChangeAspect="1"/>
          </p:cNvPicPr>
          <p:nvPr/>
        </p:nvPicPr>
        <p:blipFill rotWithShape="1">
          <a:blip r:embed="rId2">
            <a:extLst>
              <a:ext uri="{28A0092B-C50C-407E-A947-70E740481C1C}">
                <a14:useLocalDpi xmlns:a14="http://schemas.microsoft.com/office/drawing/2010/main" val="0"/>
              </a:ext>
            </a:extLst>
          </a:blip>
          <a:srcRect t="37250" r="87164" b="-1"/>
          <a:stretch/>
        </p:blipFill>
        <p:spPr>
          <a:xfrm>
            <a:off x="0" y="1905000"/>
            <a:ext cx="1119909" cy="2295144"/>
          </a:xfrm>
          <a:prstGeom prst="rect">
            <a:avLst/>
          </a:prstGeom>
        </p:spPr>
      </p:pic>
      <p:sp>
        <p:nvSpPr>
          <p:cNvPr id="5" name="Title 1"/>
          <p:cNvSpPr txBox="1">
            <a:spLocks/>
          </p:cNvSpPr>
          <p:nvPr/>
        </p:nvSpPr>
        <p:spPr>
          <a:xfrm>
            <a:off x="1371600" y="2002267"/>
            <a:ext cx="7086600" cy="211331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5800" dirty="0" smtClean="0">
                <a:solidFill>
                  <a:srgbClr val="D19B23"/>
                </a:solidFill>
                <a:latin typeface="Impact"/>
                <a:cs typeface="Impact"/>
              </a:rPr>
              <a:t>Who are the people</a:t>
            </a:r>
            <a:r>
              <a:rPr lang="en-US" sz="5800" dirty="0" smtClean="0">
                <a:solidFill>
                  <a:prstClr val="black"/>
                </a:solidFill>
                <a:latin typeface="Impact"/>
                <a:cs typeface="Impact"/>
              </a:rPr>
              <a:t/>
            </a:r>
            <a:br>
              <a:rPr lang="en-US" sz="5800" dirty="0" smtClean="0">
                <a:solidFill>
                  <a:prstClr val="black"/>
                </a:solidFill>
                <a:latin typeface="Impact"/>
                <a:cs typeface="Impact"/>
              </a:rPr>
            </a:br>
            <a:r>
              <a:rPr lang="en-US" sz="5800" dirty="0" smtClean="0">
                <a:solidFill>
                  <a:srgbClr val="FFFFFF"/>
                </a:solidFill>
                <a:latin typeface="Impact"/>
                <a:cs typeface="Impact"/>
              </a:rPr>
              <a:t>in your neighborhood?</a:t>
            </a:r>
            <a:br>
              <a:rPr lang="en-US" sz="5800" dirty="0" smtClean="0">
                <a:solidFill>
                  <a:srgbClr val="FFFFFF"/>
                </a:solidFill>
                <a:latin typeface="Impact"/>
                <a:cs typeface="Impact"/>
              </a:rPr>
            </a:br>
            <a:endParaRPr lang="en-US" sz="5800" dirty="0">
              <a:solidFill>
                <a:srgbClr val="FFFFFF"/>
              </a:solidFill>
              <a:latin typeface="Impact"/>
              <a:cs typeface="Impac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65496" y="5635415"/>
            <a:ext cx="2056015" cy="123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5544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20316"/>
            <a:ext cx="9144000" cy="745316"/>
          </a:xfrm>
          <a:prstGeom prst="rect">
            <a:avLst/>
          </a:prstGeom>
          <a:solidFill>
            <a:srgbClr val="E3AE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6" name="Picture 5" descr="h2_lines_white.pdf"/>
          <p:cNvPicPr>
            <a:picLocks noChangeAspect="1"/>
          </p:cNvPicPr>
          <p:nvPr/>
        </p:nvPicPr>
        <p:blipFill rotWithShape="1">
          <a:blip r:embed="rId2">
            <a:extLst>
              <a:ext uri="{28A0092B-C50C-407E-A947-70E740481C1C}">
                <a14:useLocalDpi xmlns:a14="http://schemas.microsoft.com/office/drawing/2010/main" val="0"/>
              </a:ext>
            </a:extLst>
          </a:blip>
          <a:srcRect l="9437" t="4635" r="32344" b="70473"/>
          <a:stretch/>
        </p:blipFill>
        <p:spPr>
          <a:xfrm>
            <a:off x="0" y="135881"/>
            <a:ext cx="9144000" cy="729752"/>
          </a:xfrm>
          <a:prstGeom prst="rect">
            <a:avLst/>
          </a:prstGeom>
        </p:spPr>
      </p:pic>
      <p:sp>
        <p:nvSpPr>
          <p:cNvPr id="7" name="Rectangle 6"/>
          <p:cNvSpPr/>
          <p:nvPr/>
        </p:nvSpPr>
        <p:spPr>
          <a:xfrm>
            <a:off x="0" y="0"/>
            <a:ext cx="9144000" cy="1203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8" name="Title 1"/>
          <p:cNvSpPr txBox="1">
            <a:spLocks/>
          </p:cNvSpPr>
          <p:nvPr/>
        </p:nvSpPr>
        <p:spPr>
          <a:xfrm>
            <a:off x="353216" y="261494"/>
            <a:ext cx="8229600" cy="73364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prstClr val="white"/>
                </a:solidFill>
                <a:latin typeface="Impact"/>
                <a:cs typeface="Impact"/>
              </a:rPr>
              <a:t>Who are the people in your </a:t>
            </a:r>
            <a:endParaRPr lang="en-US" dirty="0">
              <a:solidFill>
                <a:prstClr val="white"/>
              </a:solidFill>
              <a:latin typeface="Impact"/>
              <a:cs typeface="Impact"/>
            </a:endParaRPr>
          </a:p>
        </p:txBody>
      </p:sp>
      <p:sp>
        <p:nvSpPr>
          <p:cNvPr id="9" name="TextBox 8"/>
          <p:cNvSpPr txBox="1"/>
          <p:nvPr/>
        </p:nvSpPr>
        <p:spPr>
          <a:xfrm>
            <a:off x="457200" y="963488"/>
            <a:ext cx="2312548" cy="307777"/>
          </a:xfrm>
          <a:prstGeom prst="rect">
            <a:avLst/>
          </a:prstGeom>
          <a:noFill/>
        </p:spPr>
        <p:txBody>
          <a:bodyPr wrap="square" lIns="0" tIns="0" rIns="0" bIns="0" rtlCol="0">
            <a:spAutoFit/>
          </a:bodyPr>
          <a:lstStyle/>
          <a:p>
            <a:pPr defTabSz="457200"/>
            <a:r>
              <a:rPr lang="en-US" sz="2000" dirty="0" smtClean="0">
                <a:solidFill>
                  <a:srgbClr val="756C66"/>
                </a:solidFill>
                <a:latin typeface="Impact"/>
                <a:cs typeface="Impact"/>
              </a:rPr>
              <a:t>NEIGHBORHOOD?</a:t>
            </a:r>
            <a:endParaRPr lang="en-US" sz="2000" dirty="0">
              <a:solidFill>
                <a:srgbClr val="756C66"/>
              </a:solidFill>
              <a:latin typeface="Impact"/>
              <a:cs typeface="Impact"/>
            </a:endParaRPr>
          </a:p>
        </p:txBody>
      </p:sp>
      <p:graphicFrame>
        <p:nvGraphicFramePr>
          <p:cNvPr id="11" name="Chart Placeholder 5"/>
          <p:cNvGraphicFramePr>
            <a:graphicFrameLocks/>
          </p:cNvGraphicFramePr>
          <p:nvPr>
            <p:extLst>
              <p:ext uri="{D42A27DB-BD31-4B8C-83A1-F6EECF244321}">
                <p14:modId xmlns:p14="http://schemas.microsoft.com/office/powerpoint/2010/main" val="1998014712"/>
              </p:ext>
            </p:extLst>
          </p:nvPr>
        </p:nvGraphicFramePr>
        <p:xfrm>
          <a:off x="4860925" y="1445231"/>
          <a:ext cx="3605233" cy="4457069"/>
        </p:xfrm>
        <a:graphic>
          <a:graphicData uri="http://schemas.openxmlformats.org/drawingml/2006/chart">
            <c:chart xmlns:c="http://schemas.openxmlformats.org/drawingml/2006/chart" xmlns:r="http://schemas.openxmlformats.org/officeDocument/2006/relationships" r:id="rId3"/>
          </a:graphicData>
        </a:graphic>
      </p:graphicFrame>
      <p:sp>
        <p:nvSpPr>
          <p:cNvPr id="13" name="Slide Number Placeholder 4"/>
          <p:cNvSpPr>
            <a:spLocks noGrp="1"/>
          </p:cNvSpPr>
          <p:nvPr>
            <p:ph type="sldNum" sz="quarter" idx="4294967295"/>
          </p:nvPr>
        </p:nvSpPr>
        <p:spPr>
          <a:xfrm>
            <a:off x="317276" y="6344367"/>
            <a:ext cx="476085" cy="365125"/>
          </a:xfrm>
          <a:prstGeom prst="rect">
            <a:avLst/>
          </a:prstGeom>
        </p:spPr>
        <p:txBody>
          <a:bodyPr/>
          <a:lstStyle/>
          <a:p>
            <a:pPr algn="l"/>
            <a:fld id="{FC483663-2460-5E4D-A36D-4ED7362332B4}" type="slidenum">
              <a:rPr lang="en-US" sz="1000" smtClean="0">
                <a:solidFill>
                  <a:prstClr val="black">
                    <a:tint val="75000"/>
                  </a:prstClr>
                </a:solidFill>
                <a:latin typeface="Arial"/>
                <a:cs typeface="Arial"/>
              </a:rPr>
              <a:pPr algn="l"/>
              <a:t>106</a:t>
            </a:fld>
            <a:endParaRPr lang="en-US" sz="1000" dirty="0">
              <a:solidFill>
                <a:prstClr val="black">
                  <a:tint val="75000"/>
                </a:prstClr>
              </a:solidFill>
              <a:latin typeface="Arial"/>
              <a:cs typeface="Aria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7930" y="6053605"/>
            <a:ext cx="1199580" cy="580432"/>
          </a:xfrm>
          <a:prstGeom prst="rect">
            <a:avLst/>
          </a:prstGeom>
        </p:spPr>
      </p:pic>
      <p:sp>
        <p:nvSpPr>
          <p:cNvPr id="2" name="Rectangle 1"/>
          <p:cNvSpPr/>
          <p:nvPr/>
        </p:nvSpPr>
        <p:spPr>
          <a:xfrm>
            <a:off x="91686" y="1620409"/>
            <a:ext cx="8745824" cy="1477328"/>
          </a:xfrm>
          <a:prstGeom prst="rect">
            <a:avLst/>
          </a:prstGeom>
        </p:spPr>
        <p:txBody>
          <a:bodyPr wrap="square">
            <a:spAutoFit/>
          </a:bodyPr>
          <a:lstStyle/>
          <a:p>
            <a:pPr defTabSz="457200"/>
            <a:r>
              <a:rPr lang="en-US" dirty="0">
                <a:solidFill>
                  <a:prstClr val="black"/>
                </a:solidFill>
                <a:latin typeface="Calibri"/>
              </a:rPr>
              <a:t>How are we going to know what researchers need?</a:t>
            </a:r>
          </a:p>
          <a:p>
            <a:pPr marL="457200" lvl="1" defTabSz="457200"/>
            <a:r>
              <a:rPr lang="en-US" dirty="0">
                <a:solidFill>
                  <a:prstClr val="black"/>
                </a:solidFill>
                <a:latin typeface="Calibri"/>
              </a:rPr>
              <a:t>Data </a:t>
            </a:r>
            <a:r>
              <a:rPr lang="en-US" dirty="0" err="1">
                <a:solidFill>
                  <a:prstClr val="black"/>
                </a:solidFill>
                <a:latin typeface="Calibri"/>
              </a:rPr>
              <a:t>Curation</a:t>
            </a:r>
            <a:r>
              <a:rPr lang="en-US" dirty="0">
                <a:solidFill>
                  <a:prstClr val="black"/>
                </a:solidFill>
                <a:latin typeface="Calibri"/>
              </a:rPr>
              <a:t> Profiles Project </a:t>
            </a:r>
            <a:r>
              <a:rPr lang="en-US" dirty="0">
                <a:solidFill>
                  <a:prstClr val="black"/>
                </a:solidFill>
                <a:latin typeface="Calibri"/>
                <a:hlinkClick r:id="rId5"/>
              </a:rPr>
              <a:t>http://datacurationprofiles.org/</a:t>
            </a:r>
            <a:endParaRPr lang="en-US" dirty="0">
              <a:solidFill>
                <a:prstClr val="black"/>
              </a:solidFill>
              <a:latin typeface="Calibri"/>
            </a:endParaRPr>
          </a:p>
          <a:p>
            <a:pPr marL="457200" lvl="1" defTabSz="457200"/>
            <a:r>
              <a:rPr lang="en-US" dirty="0">
                <a:solidFill>
                  <a:prstClr val="black"/>
                </a:solidFill>
                <a:latin typeface="Calibri"/>
              </a:rPr>
              <a:t>Data Information Literacy Project </a:t>
            </a:r>
            <a:r>
              <a:rPr lang="en-US" dirty="0">
                <a:solidFill>
                  <a:prstClr val="black"/>
                </a:solidFill>
                <a:latin typeface="Calibri"/>
                <a:hlinkClick r:id="rId6"/>
              </a:rPr>
              <a:t>http://datainfolit.org</a:t>
            </a:r>
            <a:endParaRPr lang="en-US" dirty="0">
              <a:solidFill>
                <a:prstClr val="black"/>
              </a:solidFill>
              <a:latin typeface="Calibri"/>
            </a:endParaRPr>
          </a:p>
          <a:p>
            <a:pPr marL="457200" lvl="1" defTabSz="457200"/>
            <a:r>
              <a:rPr lang="en-US" dirty="0">
                <a:solidFill>
                  <a:prstClr val="black"/>
                </a:solidFill>
                <a:latin typeface="Calibri"/>
              </a:rPr>
              <a:t>Data Management Plans </a:t>
            </a:r>
            <a:r>
              <a:rPr lang="en-US" dirty="0">
                <a:solidFill>
                  <a:prstClr val="black"/>
                </a:solidFill>
                <a:latin typeface="Calibri"/>
                <a:hlinkClick r:id="rId7"/>
              </a:rPr>
              <a:t>https://dmp.cdlib.org/</a:t>
            </a:r>
            <a:endParaRPr lang="en-US" dirty="0">
              <a:solidFill>
                <a:prstClr val="black"/>
              </a:solidFill>
              <a:latin typeface="Calibri"/>
            </a:endParaRPr>
          </a:p>
          <a:p>
            <a:pPr marL="457200" lvl="1" defTabSz="457200"/>
            <a:endParaRPr lang="en-US" dirty="0">
              <a:solidFill>
                <a:prstClr val="black"/>
              </a:solidFill>
              <a:latin typeface="Calibri"/>
            </a:endParaRPr>
          </a:p>
        </p:txBody>
      </p:sp>
      <p:sp>
        <p:nvSpPr>
          <p:cNvPr id="3" name="TextBox 2"/>
          <p:cNvSpPr txBox="1"/>
          <p:nvPr/>
        </p:nvSpPr>
        <p:spPr>
          <a:xfrm>
            <a:off x="317276" y="4427621"/>
            <a:ext cx="4002061" cy="400110"/>
          </a:xfrm>
          <a:prstGeom prst="rect">
            <a:avLst/>
          </a:prstGeom>
          <a:noFill/>
        </p:spPr>
        <p:txBody>
          <a:bodyPr wrap="square" rtlCol="0">
            <a:spAutoFit/>
          </a:bodyPr>
          <a:lstStyle/>
          <a:p>
            <a:pPr defTabSz="457200"/>
            <a:r>
              <a:rPr lang="en-US" sz="2000" dirty="0" smtClean="0">
                <a:solidFill>
                  <a:prstClr val="black"/>
                </a:solidFill>
                <a:latin typeface="Impact" pitchFamily="34" charset="0"/>
              </a:rPr>
              <a:t>Case Study</a:t>
            </a:r>
            <a:endParaRPr lang="en-US" sz="2000" dirty="0">
              <a:solidFill>
                <a:prstClr val="black"/>
              </a:solidFill>
              <a:latin typeface="Impact" pitchFamily="34" charset="0"/>
            </a:endParaRPr>
          </a:p>
        </p:txBody>
      </p:sp>
      <p:sp>
        <p:nvSpPr>
          <p:cNvPr id="4" name="TextBox 3"/>
          <p:cNvSpPr txBox="1"/>
          <p:nvPr/>
        </p:nvSpPr>
        <p:spPr>
          <a:xfrm>
            <a:off x="353215" y="4827731"/>
            <a:ext cx="8416315" cy="369332"/>
          </a:xfrm>
          <a:prstGeom prst="rect">
            <a:avLst/>
          </a:prstGeom>
          <a:noFill/>
        </p:spPr>
        <p:txBody>
          <a:bodyPr wrap="square" rtlCol="0">
            <a:spAutoFit/>
          </a:bodyPr>
          <a:lstStyle/>
          <a:p>
            <a:pPr defTabSz="457200"/>
            <a:r>
              <a:rPr lang="en-US" dirty="0" smtClean="0">
                <a:solidFill>
                  <a:prstClr val="black"/>
                </a:solidFill>
                <a:latin typeface="Calibri"/>
              </a:rPr>
              <a:t>The researcher who saw the gaps</a:t>
            </a:r>
            <a:endParaRPr lang="en-US" dirty="0">
              <a:solidFill>
                <a:prstClr val="black"/>
              </a:solidFill>
              <a:latin typeface="Calibri"/>
            </a:endParaRPr>
          </a:p>
        </p:txBody>
      </p:sp>
    </p:spTree>
    <p:extLst>
      <p:ext uri="{BB962C8B-B14F-4D97-AF65-F5344CB8AC3E}">
        <p14:creationId xmlns:p14="http://schemas.microsoft.com/office/powerpoint/2010/main" val="34637238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2273" y="1905000"/>
            <a:ext cx="7931727" cy="2295144"/>
          </a:xfrm>
          <a:prstGeom prst="rect">
            <a:avLst/>
          </a:prstGeom>
          <a:solidFill>
            <a:srgbClr val="756C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3" name="Picture 2" descr="Lines_blk.70.pdf"/>
          <p:cNvPicPr>
            <a:picLocks noChangeAspect="1"/>
          </p:cNvPicPr>
          <p:nvPr/>
        </p:nvPicPr>
        <p:blipFill rotWithShape="1">
          <a:blip r:embed="rId2">
            <a:extLst>
              <a:ext uri="{28A0092B-C50C-407E-A947-70E740481C1C}">
                <a14:useLocalDpi xmlns:a14="http://schemas.microsoft.com/office/drawing/2010/main" val="0"/>
              </a:ext>
            </a:extLst>
          </a:blip>
          <a:srcRect t="37250" r="87164" b="-1"/>
          <a:stretch/>
        </p:blipFill>
        <p:spPr>
          <a:xfrm>
            <a:off x="0" y="1905000"/>
            <a:ext cx="1119909" cy="2295144"/>
          </a:xfrm>
          <a:prstGeom prst="rect">
            <a:avLst/>
          </a:prstGeom>
        </p:spPr>
      </p:pic>
      <p:sp>
        <p:nvSpPr>
          <p:cNvPr id="5" name="Title 1"/>
          <p:cNvSpPr txBox="1">
            <a:spLocks/>
          </p:cNvSpPr>
          <p:nvPr/>
        </p:nvSpPr>
        <p:spPr>
          <a:xfrm>
            <a:off x="1371600" y="2002267"/>
            <a:ext cx="7086600" cy="211331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5800" dirty="0" smtClean="0">
                <a:solidFill>
                  <a:srgbClr val="D19B23"/>
                </a:solidFill>
                <a:latin typeface="Impact"/>
                <a:cs typeface="Impact"/>
              </a:rPr>
              <a:t>Making an offer</a:t>
            </a:r>
            <a:r>
              <a:rPr lang="en-US" sz="5800" dirty="0" smtClean="0">
                <a:solidFill>
                  <a:prstClr val="black"/>
                </a:solidFill>
                <a:latin typeface="Impact"/>
                <a:cs typeface="Impact"/>
              </a:rPr>
              <a:t/>
            </a:r>
            <a:br>
              <a:rPr lang="en-US" sz="5800" dirty="0" smtClean="0">
                <a:solidFill>
                  <a:prstClr val="black"/>
                </a:solidFill>
                <a:latin typeface="Impact"/>
                <a:cs typeface="Impact"/>
              </a:rPr>
            </a:br>
            <a:r>
              <a:rPr lang="en-US" sz="5800" dirty="0" smtClean="0">
                <a:solidFill>
                  <a:srgbClr val="FFFFFF"/>
                </a:solidFill>
                <a:latin typeface="Impact"/>
                <a:cs typeface="Impact"/>
              </a:rPr>
              <a:t>they can’t refuse</a:t>
            </a:r>
            <a:br>
              <a:rPr lang="en-US" sz="5800" dirty="0" smtClean="0">
                <a:solidFill>
                  <a:srgbClr val="FFFFFF"/>
                </a:solidFill>
                <a:latin typeface="Impact"/>
                <a:cs typeface="Impact"/>
              </a:rPr>
            </a:br>
            <a:endParaRPr lang="en-US" sz="5800" dirty="0">
              <a:solidFill>
                <a:srgbClr val="FFFFFF"/>
              </a:solidFill>
              <a:latin typeface="Impact"/>
              <a:cs typeface="Impac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65496" y="5635415"/>
            <a:ext cx="2056015" cy="123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4790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20316"/>
            <a:ext cx="9144000" cy="745316"/>
          </a:xfrm>
          <a:prstGeom prst="rect">
            <a:avLst/>
          </a:prstGeom>
          <a:solidFill>
            <a:srgbClr val="E3AE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6" name="Picture 5" descr="h2_lines_white.pdf"/>
          <p:cNvPicPr>
            <a:picLocks noChangeAspect="1"/>
          </p:cNvPicPr>
          <p:nvPr/>
        </p:nvPicPr>
        <p:blipFill rotWithShape="1">
          <a:blip r:embed="rId2">
            <a:extLst>
              <a:ext uri="{28A0092B-C50C-407E-A947-70E740481C1C}">
                <a14:useLocalDpi xmlns:a14="http://schemas.microsoft.com/office/drawing/2010/main" val="0"/>
              </a:ext>
            </a:extLst>
          </a:blip>
          <a:srcRect l="9437" t="4635" r="32344" b="70473"/>
          <a:stretch/>
        </p:blipFill>
        <p:spPr>
          <a:xfrm>
            <a:off x="0" y="135881"/>
            <a:ext cx="9144000" cy="729752"/>
          </a:xfrm>
          <a:prstGeom prst="rect">
            <a:avLst/>
          </a:prstGeom>
        </p:spPr>
      </p:pic>
      <p:sp>
        <p:nvSpPr>
          <p:cNvPr id="7" name="Rectangle 6"/>
          <p:cNvSpPr/>
          <p:nvPr/>
        </p:nvSpPr>
        <p:spPr>
          <a:xfrm>
            <a:off x="0" y="0"/>
            <a:ext cx="9144000" cy="1203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8" name="Title 1"/>
          <p:cNvSpPr txBox="1">
            <a:spLocks/>
          </p:cNvSpPr>
          <p:nvPr/>
        </p:nvSpPr>
        <p:spPr>
          <a:xfrm>
            <a:off x="353216" y="261494"/>
            <a:ext cx="8229600" cy="73364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prstClr val="white"/>
                </a:solidFill>
                <a:latin typeface="Impact"/>
                <a:cs typeface="Impact"/>
              </a:rPr>
              <a:t>Making an offer they can’t refuse</a:t>
            </a:r>
            <a:endParaRPr lang="en-US" dirty="0">
              <a:solidFill>
                <a:prstClr val="white"/>
              </a:solidFill>
              <a:latin typeface="Impact"/>
              <a:cs typeface="Impact"/>
            </a:endParaRPr>
          </a:p>
        </p:txBody>
      </p:sp>
      <p:graphicFrame>
        <p:nvGraphicFramePr>
          <p:cNvPr id="11" name="Chart Placeholder 5"/>
          <p:cNvGraphicFramePr>
            <a:graphicFrameLocks/>
          </p:cNvGraphicFramePr>
          <p:nvPr>
            <p:extLst>
              <p:ext uri="{D42A27DB-BD31-4B8C-83A1-F6EECF244321}">
                <p14:modId xmlns:p14="http://schemas.microsoft.com/office/powerpoint/2010/main" val="1271913179"/>
              </p:ext>
            </p:extLst>
          </p:nvPr>
        </p:nvGraphicFramePr>
        <p:xfrm>
          <a:off x="4860925" y="1445231"/>
          <a:ext cx="3605233" cy="4457069"/>
        </p:xfrm>
        <a:graphic>
          <a:graphicData uri="http://schemas.openxmlformats.org/drawingml/2006/chart">
            <c:chart xmlns:c="http://schemas.openxmlformats.org/drawingml/2006/chart" xmlns:r="http://schemas.openxmlformats.org/officeDocument/2006/relationships" r:id="rId3"/>
          </a:graphicData>
        </a:graphic>
      </p:graphicFrame>
      <p:sp>
        <p:nvSpPr>
          <p:cNvPr id="13" name="Slide Number Placeholder 4"/>
          <p:cNvSpPr>
            <a:spLocks noGrp="1"/>
          </p:cNvSpPr>
          <p:nvPr>
            <p:ph type="sldNum" sz="quarter" idx="4294967295"/>
          </p:nvPr>
        </p:nvSpPr>
        <p:spPr>
          <a:xfrm>
            <a:off x="317276" y="6344367"/>
            <a:ext cx="476085" cy="365125"/>
          </a:xfrm>
          <a:prstGeom prst="rect">
            <a:avLst/>
          </a:prstGeom>
        </p:spPr>
        <p:txBody>
          <a:bodyPr/>
          <a:lstStyle/>
          <a:p>
            <a:pPr algn="l"/>
            <a:fld id="{FC483663-2460-5E4D-A36D-4ED7362332B4}" type="slidenum">
              <a:rPr lang="en-US" sz="1000" smtClean="0">
                <a:solidFill>
                  <a:prstClr val="black">
                    <a:tint val="75000"/>
                  </a:prstClr>
                </a:solidFill>
                <a:latin typeface="Arial"/>
                <a:cs typeface="Arial"/>
              </a:rPr>
              <a:pPr algn="l"/>
              <a:t>108</a:t>
            </a:fld>
            <a:endParaRPr lang="en-US" sz="1000" dirty="0">
              <a:solidFill>
                <a:prstClr val="black">
                  <a:tint val="75000"/>
                </a:prstClr>
              </a:solidFill>
              <a:latin typeface="Arial"/>
              <a:cs typeface="Aria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7930" y="6053605"/>
            <a:ext cx="1199580" cy="580432"/>
          </a:xfrm>
          <a:prstGeom prst="rect">
            <a:avLst/>
          </a:prstGeom>
        </p:spPr>
      </p:pic>
      <p:sp>
        <p:nvSpPr>
          <p:cNvPr id="2" name="Rectangle 1"/>
          <p:cNvSpPr/>
          <p:nvPr/>
        </p:nvSpPr>
        <p:spPr>
          <a:xfrm>
            <a:off x="91685" y="1251608"/>
            <a:ext cx="8669137" cy="4832092"/>
          </a:xfrm>
          <a:prstGeom prst="rect">
            <a:avLst/>
          </a:prstGeom>
        </p:spPr>
        <p:txBody>
          <a:bodyPr wrap="square">
            <a:spAutoFit/>
          </a:bodyPr>
          <a:lstStyle/>
          <a:p>
            <a:pPr marL="285750" indent="-285750" defTabSz="457200">
              <a:buFont typeface="Arial" panose="020B0604020202020204" pitchFamily="34" charset="0"/>
              <a:buChar char="•"/>
            </a:pPr>
            <a:r>
              <a:rPr lang="en-US" sz="2800" i="1" dirty="0">
                <a:solidFill>
                  <a:prstClr val="black"/>
                </a:solidFill>
                <a:latin typeface="Calibri"/>
              </a:rPr>
              <a:t>Data management is similar for all projects in the lifecycle. </a:t>
            </a:r>
          </a:p>
          <a:p>
            <a:pPr marL="285750" indent="-285750" defTabSz="457200">
              <a:buFont typeface="Arial" panose="020B0604020202020204" pitchFamily="34" charset="0"/>
              <a:buChar char="•"/>
            </a:pPr>
            <a:r>
              <a:rPr lang="en-US" sz="2800" dirty="0">
                <a:solidFill>
                  <a:prstClr val="black"/>
                </a:solidFill>
                <a:latin typeface="Calibri"/>
              </a:rPr>
              <a:t>Data management is </a:t>
            </a:r>
            <a:r>
              <a:rPr lang="en-US" sz="2800" b="1" dirty="0">
                <a:solidFill>
                  <a:prstClr val="black"/>
                </a:solidFill>
                <a:latin typeface="Calibri"/>
              </a:rPr>
              <a:t>unique</a:t>
            </a:r>
            <a:r>
              <a:rPr lang="en-US" sz="2800" dirty="0">
                <a:solidFill>
                  <a:prstClr val="black"/>
                </a:solidFill>
                <a:latin typeface="Calibri"/>
              </a:rPr>
              <a:t> to each research project in the details.</a:t>
            </a:r>
          </a:p>
          <a:p>
            <a:pPr marL="285750" indent="-285750" defTabSz="457200">
              <a:buFont typeface="Arial" panose="020B0604020202020204" pitchFamily="34" charset="0"/>
              <a:buChar char="•"/>
            </a:pPr>
            <a:r>
              <a:rPr lang="en-US" sz="2800" dirty="0">
                <a:solidFill>
                  <a:prstClr val="black"/>
                </a:solidFill>
                <a:latin typeface="Calibri"/>
              </a:rPr>
              <a:t>The value proposition for each researcher/research group for implementing data management is </a:t>
            </a:r>
            <a:r>
              <a:rPr lang="en-US" sz="2800" b="1" dirty="0">
                <a:solidFill>
                  <a:prstClr val="black"/>
                </a:solidFill>
                <a:latin typeface="Calibri"/>
              </a:rPr>
              <a:t>specific</a:t>
            </a:r>
            <a:r>
              <a:rPr lang="en-US" sz="2800" dirty="0">
                <a:solidFill>
                  <a:prstClr val="black"/>
                </a:solidFill>
                <a:latin typeface="Calibri"/>
              </a:rPr>
              <a:t> to the situation that they are in. </a:t>
            </a:r>
          </a:p>
          <a:p>
            <a:pPr marL="285750" indent="-285750" defTabSz="457200">
              <a:buFont typeface="Arial" panose="020B0604020202020204" pitchFamily="34" charset="0"/>
              <a:buChar char="•"/>
            </a:pPr>
            <a:r>
              <a:rPr lang="en-US" sz="2800" i="1" dirty="0">
                <a:solidFill>
                  <a:prstClr val="black"/>
                </a:solidFill>
                <a:latin typeface="Calibri"/>
              </a:rPr>
              <a:t>Data management has some similarities across disciplines.</a:t>
            </a:r>
          </a:p>
          <a:p>
            <a:pPr marL="285750" indent="-285750" defTabSz="457200">
              <a:buFont typeface="Arial" panose="020B0604020202020204" pitchFamily="34" charset="0"/>
              <a:buChar char="•"/>
            </a:pPr>
            <a:r>
              <a:rPr lang="en-US" sz="2800" dirty="0">
                <a:solidFill>
                  <a:prstClr val="black"/>
                </a:solidFill>
                <a:latin typeface="Calibri"/>
              </a:rPr>
              <a:t>Individual disciplines can have major impact on data management </a:t>
            </a:r>
            <a:r>
              <a:rPr lang="en-US" sz="2800" b="1" dirty="0">
                <a:solidFill>
                  <a:prstClr val="black"/>
                </a:solidFill>
                <a:latin typeface="Calibri"/>
              </a:rPr>
              <a:t>practices</a:t>
            </a:r>
            <a:r>
              <a:rPr lang="en-US" sz="2800" dirty="0">
                <a:solidFill>
                  <a:prstClr val="black"/>
                </a:solidFill>
                <a:latin typeface="Calibri"/>
              </a:rPr>
              <a:t>. </a:t>
            </a:r>
          </a:p>
        </p:txBody>
      </p:sp>
    </p:spTree>
    <p:extLst>
      <p:ext uri="{BB962C8B-B14F-4D97-AF65-F5344CB8AC3E}">
        <p14:creationId xmlns:p14="http://schemas.microsoft.com/office/powerpoint/2010/main" val="40766009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0316"/>
            <a:ext cx="9144000" cy="745316"/>
          </a:xfrm>
          <a:prstGeom prst="rect">
            <a:avLst/>
          </a:prstGeom>
          <a:solidFill>
            <a:srgbClr val="E3AE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3" name="Picture 2" descr="h2_lines_white.pdf"/>
          <p:cNvPicPr>
            <a:picLocks noChangeAspect="1"/>
          </p:cNvPicPr>
          <p:nvPr/>
        </p:nvPicPr>
        <p:blipFill rotWithShape="1">
          <a:blip r:embed="rId2">
            <a:extLst>
              <a:ext uri="{28A0092B-C50C-407E-A947-70E740481C1C}">
                <a14:useLocalDpi xmlns:a14="http://schemas.microsoft.com/office/drawing/2010/main" val="0"/>
              </a:ext>
            </a:extLst>
          </a:blip>
          <a:srcRect l="9437" t="4635" r="32344" b="70473"/>
          <a:stretch/>
        </p:blipFill>
        <p:spPr>
          <a:xfrm>
            <a:off x="-45204" y="120316"/>
            <a:ext cx="9144000" cy="729752"/>
          </a:xfrm>
          <a:prstGeom prst="rect">
            <a:avLst/>
          </a:prstGeom>
        </p:spPr>
      </p:pic>
      <p:sp>
        <p:nvSpPr>
          <p:cNvPr id="4" name="Rectangle 3"/>
          <p:cNvSpPr/>
          <p:nvPr/>
        </p:nvSpPr>
        <p:spPr>
          <a:xfrm>
            <a:off x="0" y="0"/>
            <a:ext cx="9144000" cy="1203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5" name="Title 1"/>
          <p:cNvSpPr txBox="1">
            <a:spLocks/>
          </p:cNvSpPr>
          <p:nvPr/>
        </p:nvSpPr>
        <p:spPr>
          <a:xfrm>
            <a:off x="353216" y="261494"/>
            <a:ext cx="8229600" cy="73364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prstClr val="white"/>
                </a:solidFill>
                <a:latin typeface="Impact"/>
                <a:cs typeface="Impact"/>
              </a:rPr>
              <a:t>Making an offer they can’t refuse</a:t>
            </a:r>
            <a:endParaRPr lang="en-US" dirty="0">
              <a:solidFill>
                <a:prstClr val="white"/>
              </a:solidFill>
              <a:latin typeface="Impact"/>
              <a:cs typeface="Impact"/>
            </a:endParaRPr>
          </a:p>
        </p:txBody>
      </p:sp>
      <p:sp>
        <p:nvSpPr>
          <p:cNvPr id="6" name="TextBox 5"/>
          <p:cNvSpPr txBox="1"/>
          <p:nvPr/>
        </p:nvSpPr>
        <p:spPr>
          <a:xfrm>
            <a:off x="457200" y="963488"/>
            <a:ext cx="3409406" cy="307777"/>
          </a:xfrm>
          <a:prstGeom prst="rect">
            <a:avLst/>
          </a:prstGeom>
          <a:noFill/>
        </p:spPr>
        <p:txBody>
          <a:bodyPr wrap="square" lIns="0" tIns="0" rIns="0" bIns="0" rtlCol="0">
            <a:spAutoFit/>
          </a:bodyPr>
          <a:lstStyle/>
          <a:p>
            <a:pPr defTabSz="457200"/>
            <a:r>
              <a:rPr lang="en-US" sz="2000" dirty="0" smtClean="0">
                <a:solidFill>
                  <a:srgbClr val="756C66"/>
                </a:solidFill>
                <a:latin typeface="Impact"/>
                <a:cs typeface="Impact"/>
              </a:rPr>
              <a:t>Proposing a collaboration</a:t>
            </a:r>
            <a:endParaRPr lang="en-US" sz="2000" dirty="0">
              <a:solidFill>
                <a:srgbClr val="756C66"/>
              </a:solidFill>
              <a:latin typeface="Impact"/>
              <a:cs typeface="Impact"/>
            </a:endParaRPr>
          </a:p>
        </p:txBody>
      </p:sp>
      <p:sp>
        <p:nvSpPr>
          <p:cNvPr id="8" name="Slide Number Placeholder 4"/>
          <p:cNvSpPr>
            <a:spLocks noGrp="1"/>
          </p:cNvSpPr>
          <p:nvPr>
            <p:ph type="sldNum" sz="quarter" idx="4294967295"/>
          </p:nvPr>
        </p:nvSpPr>
        <p:spPr>
          <a:xfrm>
            <a:off x="317276" y="6344367"/>
            <a:ext cx="476085" cy="365125"/>
          </a:xfrm>
          <a:prstGeom prst="rect">
            <a:avLst/>
          </a:prstGeom>
        </p:spPr>
        <p:txBody>
          <a:bodyPr/>
          <a:lstStyle/>
          <a:p>
            <a:pPr algn="l"/>
            <a:fld id="{FC483663-2460-5E4D-A36D-4ED7362332B4}" type="slidenum">
              <a:rPr lang="en-US" sz="1000" smtClean="0">
                <a:solidFill>
                  <a:prstClr val="black">
                    <a:tint val="75000"/>
                  </a:prstClr>
                </a:solidFill>
                <a:latin typeface="Arial"/>
                <a:cs typeface="Arial"/>
              </a:rPr>
              <a:pPr algn="l"/>
              <a:t>109</a:t>
            </a:fld>
            <a:endParaRPr lang="en-US" sz="1000" dirty="0">
              <a:solidFill>
                <a:prstClr val="black">
                  <a:tint val="75000"/>
                </a:prstClr>
              </a:solidFill>
              <a:latin typeface="Arial"/>
              <a:cs typeface="Arial"/>
            </a:endParaRPr>
          </a:p>
        </p:txBody>
      </p:sp>
      <p:sp>
        <p:nvSpPr>
          <p:cNvPr id="11" name="Content Placeholder 2"/>
          <p:cNvSpPr txBox="1">
            <a:spLocks/>
          </p:cNvSpPr>
          <p:nvPr/>
        </p:nvSpPr>
        <p:spPr>
          <a:xfrm>
            <a:off x="353216" y="1753381"/>
            <a:ext cx="8347160" cy="380186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solidFill>
                  <a:prstClr val="black"/>
                </a:solidFill>
                <a:latin typeface="Arial"/>
                <a:cs typeface="Arial"/>
              </a:rPr>
              <a:t>Gap analysis – Where does the researcher want to be in data management? Where are they now? How does library science present opportunities to fill the gap? </a:t>
            </a:r>
          </a:p>
          <a:p>
            <a:r>
              <a:rPr lang="en-US" sz="2000" dirty="0" smtClean="0">
                <a:solidFill>
                  <a:prstClr val="black"/>
                </a:solidFill>
                <a:latin typeface="Arial"/>
                <a:cs typeface="Arial"/>
              </a:rPr>
              <a:t>Data </a:t>
            </a:r>
            <a:r>
              <a:rPr lang="en-US" sz="2000" dirty="0" err="1" smtClean="0">
                <a:solidFill>
                  <a:prstClr val="black"/>
                </a:solidFill>
                <a:latin typeface="Arial"/>
                <a:cs typeface="Arial"/>
              </a:rPr>
              <a:t>Curation</a:t>
            </a:r>
            <a:r>
              <a:rPr lang="en-US" sz="2000" dirty="0" smtClean="0">
                <a:solidFill>
                  <a:prstClr val="black"/>
                </a:solidFill>
                <a:latin typeface="Arial"/>
                <a:cs typeface="Arial"/>
              </a:rPr>
              <a:t> Profiles, Data Information Literacy interviews</a:t>
            </a:r>
          </a:p>
          <a:p>
            <a:pPr marL="0" indent="0">
              <a:buFont typeface="Arial"/>
              <a:buNone/>
            </a:pPr>
            <a:r>
              <a:rPr lang="en-US" sz="2000" dirty="0" smtClean="0">
                <a:solidFill>
                  <a:prstClr val="black"/>
                </a:solidFill>
                <a:latin typeface="Arial"/>
                <a:cs typeface="Arial"/>
              </a:rPr>
              <a:t>Value proposition – What does the researcher most value? Immediate success of a grant, fix a specific problem? </a:t>
            </a:r>
          </a:p>
          <a:p>
            <a:r>
              <a:rPr lang="en-US" sz="2000" dirty="0" smtClean="0">
                <a:solidFill>
                  <a:prstClr val="black"/>
                </a:solidFill>
                <a:latin typeface="Arial"/>
                <a:cs typeface="Arial"/>
              </a:rPr>
              <a:t>Conversation</a:t>
            </a:r>
          </a:p>
          <a:p>
            <a:pPr marL="0" indent="0">
              <a:buFont typeface="Arial"/>
              <a:buNone/>
            </a:pPr>
            <a:r>
              <a:rPr lang="en-US" sz="2000" dirty="0" smtClean="0">
                <a:solidFill>
                  <a:prstClr val="black"/>
                </a:solidFill>
                <a:latin typeface="Arial"/>
                <a:cs typeface="Arial"/>
              </a:rPr>
              <a:t>Resource availability </a:t>
            </a:r>
          </a:p>
          <a:p>
            <a:r>
              <a:rPr lang="en-US" sz="2000" dirty="0" smtClean="0">
                <a:solidFill>
                  <a:prstClr val="black"/>
                </a:solidFill>
                <a:latin typeface="Arial"/>
                <a:cs typeface="Arial"/>
              </a:rPr>
              <a:t>Environmental scan</a:t>
            </a:r>
          </a:p>
          <a:p>
            <a:endParaRPr lang="en-US" sz="2000" dirty="0" smtClean="0">
              <a:solidFill>
                <a:prstClr val="black"/>
              </a:solidFill>
              <a:latin typeface="Arial"/>
              <a:cs typeface="Arial"/>
            </a:endParaRPr>
          </a:p>
          <a:p>
            <a:pPr marL="0" indent="0">
              <a:buFont typeface="Arial"/>
              <a:buNone/>
            </a:pPr>
            <a:endParaRPr lang="en-US" sz="2000" dirty="0">
              <a:solidFill>
                <a:prstClr val="black"/>
              </a:solidFill>
              <a:latin typeface="Arial"/>
              <a:cs typeface="Arial"/>
            </a:endParaRPr>
          </a:p>
          <a:p>
            <a:pPr marL="0" indent="0">
              <a:buFont typeface="Arial"/>
              <a:buNone/>
            </a:pPr>
            <a:r>
              <a:rPr lang="en-US" sz="2000" dirty="0" smtClean="0">
                <a:solidFill>
                  <a:prstClr val="black"/>
                </a:solidFill>
                <a:latin typeface="Arial"/>
                <a:cs typeface="Arial"/>
              </a:rPr>
              <a:t>Based on these three things, what are one or two solutions, large or small, that you can propose? </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7930" y="6053605"/>
            <a:ext cx="1199580" cy="580432"/>
          </a:xfrm>
          <a:prstGeom prst="rect">
            <a:avLst/>
          </a:prstGeom>
        </p:spPr>
      </p:pic>
    </p:spTree>
    <p:extLst>
      <p:ext uri="{BB962C8B-B14F-4D97-AF65-F5344CB8AC3E}">
        <p14:creationId xmlns:p14="http://schemas.microsoft.com/office/powerpoint/2010/main" val="1617626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pPr algn="ctr"/>
            <a:r>
              <a:rPr lang="en-US">
                <a:solidFill>
                  <a:schemeClr val="accent2"/>
                </a:solidFill>
                <a:latin typeface="Calibri" charset="0"/>
              </a:rPr>
              <a:t>Regional Program Response Continued…</a:t>
            </a:r>
            <a:endParaRPr lang="en-US">
              <a:latin typeface="Calibri" charset="0"/>
            </a:endParaRPr>
          </a:p>
        </p:txBody>
      </p:sp>
      <p:sp>
        <p:nvSpPr>
          <p:cNvPr id="24578" name="Content Placeholder 2"/>
          <p:cNvSpPr>
            <a:spLocks noGrp="1"/>
          </p:cNvSpPr>
          <p:nvPr>
            <p:ph idx="1"/>
          </p:nvPr>
        </p:nvSpPr>
        <p:spPr>
          <a:xfrm>
            <a:off x="457200" y="1600200"/>
            <a:ext cx="8229600" cy="4724400"/>
          </a:xfrm>
        </p:spPr>
        <p:txBody>
          <a:bodyPr/>
          <a:lstStyle/>
          <a:p>
            <a:pPr eaLnBrk="1" hangingPunct="1">
              <a:buFont typeface="Wingdings 2" charset="0"/>
              <a:buNone/>
            </a:pPr>
            <a:endParaRPr lang="en-US">
              <a:latin typeface="Constantia" charset="0"/>
            </a:endParaRPr>
          </a:p>
          <a:p>
            <a:pPr eaLnBrk="1" hangingPunct="1"/>
            <a:r>
              <a:rPr lang="en-US">
                <a:latin typeface="Constantia" charset="0"/>
              </a:rPr>
              <a:t>NER Portal Project</a:t>
            </a:r>
          </a:p>
          <a:p>
            <a:pPr eaLnBrk="1" hangingPunct="1">
              <a:buFont typeface="Wingdings 2" charset="0"/>
              <a:buNone/>
            </a:pPr>
            <a:endParaRPr lang="en-US">
              <a:latin typeface="Constantia" charset="0"/>
            </a:endParaRPr>
          </a:p>
          <a:p>
            <a:pPr eaLnBrk="1" hangingPunct="1"/>
            <a:r>
              <a:rPr lang="en-US">
                <a:latin typeface="Constantia" charset="0"/>
              </a:rPr>
              <a:t>e-Science Librarian Community of Interest (COI)</a:t>
            </a:r>
          </a:p>
          <a:p>
            <a:pPr eaLnBrk="1" hangingPunct="1">
              <a:buFont typeface="Wingdings 2" charset="0"/>
              <a:buNone/>
            </a:pPr>
            <a:endParaRPr lang="en-US">
              <a:latin typeface="Constantia" charset="0"/>
            </a:endParaRPr>
          </a:p>
          <a:p>
            <a:pPr eaLnBrk="1" hangingPunct="1"/>
            <a:r>
              <a:rPr lang="en-US">
                <a:latin typeface="Constantia" charset="0"/>
              </a:rPr>
              <a:t>RDM curriculum and teaching cases</a:t>
            </a:r>
          </a:p>
          <a:p>
            <a:pPr eaLnBrk="1" hangingPunct="1">
              <a:buFont typeface="Wingdings 2" charset="0"/>
              <a:buNone/>
            </a:pPr>
            <a:endParaRPr lang="en-US">
              <a:latin typeface="Constantia" charset="0"/>
            </a:endParaRPr>
          </a:p>
          <a:p>
            <a:pPr eaLnBrk="1" hangingPunct="1"/>
            <a:r>
              <a:rPr lang="en-US">
                <a:latin typeface="Constantia" charset="0"/>
              </a:rPr>
              <a:t>Dissemination strategies: </a:t>
            </a:r>
          </a:p>
          <a:p>
            <a:pPr lvl="1" eaLnBrk="1" hangingPunct="1"/>
            <a:r>
              <a:rPr lang="en-US">
                <a:latin typeface="Constantia" charset="0"/>
              </a:rPr>
              <a:t>e-Science Community Blog </a:t>
            </a:r>
          </a:p>
          <a:p>
            <a:pPr lvl="1" eaLnBrk="1" hangingPunct="1"/>
            <a:r>
              <a:rPr lang="en-US">
                <a:latin typeface="Constantia" charset="0"/>
              </a:rPr>
              <a:t>online journal JeSLIB</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20316"/>
            <a:ext cx="9144000" cy="745316"/>
          </a:xfrm>
          <a:prstGeom prst="rect">
            <a:avLst/>
          </a:prstGeom>
          <a:solidFill>
            <a:srgbClr val="E3AE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6" name="Picture 5" descr="h2_lines_white.pdf"/>
          <p:cNvPicPr>
            <a:picLocks noChangeAspect="1"/>
          </p:cNvPicPr>
          <p:nvPr/>
        </p:nvPicPr>
        <p:blipFill rotWithShape="1">
          <a:blip r:embed="rId2">
            <a:extLst>
              <a:ext uri="{28A0092B-C50C-407E-A947-70E740481C1C}">
                <a14:useLocalDpi xmlns:a14="http://schemas.microsoft.com/office/drawing/2010/main" val="0"/>
              </a:ext>
            </a:extLst>
          </a:blip>
          <a:srcRect l="9437" t="4635" r="32344" b="70473"/>
          <a:stretch/>
        </p:blipFill>
        <p:spPr>
          <a:xfrm>
            <a:off x="0" y="135881"/>
            <a:ext cx="9144000" cy="729752"/>
          </a:xfrm>
          <a:prstGeom prst="rect">
            <a:avLst/>
          </a:prstGeom>
        </p:spPr>
      </p:pic>
      <p:sp>
        <p:nvSpPr>
          <p:cNvPr id="7" name="Rectangle 6"/>
          <p:cNvSpPr/>
          <p:nvPr/>
        </p:nvSpPr>
        <p:spPr>
          <a:xfrm>
            <a:off x="0" y="0"/>
            <a:ext cx="9144000" cy="1203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8" name="Title 1"/>
          <p:cNvSpPr txBox="1">
            <a:spLocks/>
          </p:cNvSpPr>
          <p:nvPr/>
        </p:nvSpPr>
        <p:spPr>
          <a:xfrm>
            <a:off x="353216" y="261494"/>
            <a:ext cx="8229600" cy="73364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prstClr val="white"/>
                </a:solidFill>
                <a:latin typeface="Impact"/>
                <a:cs typeface="Impact"/>
              </a:rPr>
              <a:t>The caveat to ‘distributed’</a:t>
            </a:r>
            <a:endParaRPr lang="en-US" dirty="0">
              <a:solidFill>
                <a:prstClr val="white"/>
              </a:solidFill>
              <a:latin typeface="Impact"/>
              <a:cs typeface="Impact"/>
            </a:endParaRPr>
          </a:p>
        </p:txBody>
      </p:sp>
      <p:sp>
        <p:nvSpPr>
          <p:cNvPr id="9" name="TextBox 8"/>
          <p:cNvSpPr txBox="1"/>
          <p:nvPr/>
        </p:nvSpPr>
        <p:spPr>
          <a:xfrm>
            <a:off x="457200" y="963488"/>
            <a:ext cx="2312548" cy="307777"/>
          </a:xfrm>
          <a:prstGeom prst="rect">
            <a:avLst/>
          </a:prstGeom>
          <a:noFill/>
        </p:spPr>
        <p:txBody>
          <a:bodyPr wrap="square" lIns="0" tIns="0" rIns="0" bIns="0" rtlCol="0">
            <a:spAutoFit/>
          </a:bodyPr>
          <a:lstStyle/>
          <a:p>
            <a:pPr defTabSz="457200"/>
            <a:r>
              <a:rPr lang="en-US" sz="2000" dirty="0" smtClean="0">
                <a:solidFill>
                  <a:srgbClr val="756C66"/>
                </a:solidFill>
                <a:latin typeface="Impact"/>
                <a:cs typeface="Impact"/>
              </a:rPr>
              <a:t>A case study</a:t>
            </a:r>
            <a:endParaRPr lang="en-US" sz="2000" dirty="0">
              <a:solidFill>
                <a:srgbClr val="756C66"/>
              </a:solidFill>
              <a:latin typeface="Impact"/>
              <a:cs typeface="Impact"/>
            </a:endParaRPr>
          </a:p>
        </p:txBody>
      </p:sp>
      <p:sp>
        <p:nvSpPr>
          <p:cNvPr id="13" name="Slide Number Placeholder 4"/>
          <p:cNvSpPr>
            <a:spLocks noGrp="1"/>
          </p:cNvSpPr>
          <p:nvPr>
            <p:ph type="sldNum" sz="quarter" idx="4294967295"/>
          </p:nvPr>
        </p:nvSpPr>
        <p:spPr>
          <a:xfrm>
            <a:off x="317276" y="6344367"/>
            <a:ext cx="476085" cy="365125"/>
          </a:xfrm>
          <a:prstGeom prst="rect">
            <a:avLst/>
          </a:prstGeom>
        </p:spPr>
        <p:txBody>
          <a:bodyPr/>
          <a:lstStyle/>
          <a:p>
            <a:pPr algn="l"/>
            <a:fld id="{FC483663-2460-5E4D-A36D-4ED7362332B4}" type="slidenum">
              <a:rPr lang="en-US" sz="1000" smtClean="0">
                <a:solidFill>
                  <a:prstClr val="black">
                    <a:tint val="75000"/>
                  </a:prstClr>
                </a:solidFill>
                <a:latin typeface="Arial"/>
                <a:cs typeface="Arial"/>
              </a:rPr>
              <a:pPr algn="l"/>
              <a:t>110</a:t>
            </a:fld>
            <a:endParaRPr lang="en-US" sz="1000" dirty="0">
              <a:solidFill>
                <a:prstClr val="black">
                  <a:tint val="75000"/>
                </a:prstClr>
              </a:solidFill>
              <a:latin typeface="Arial"/>
              <a:cs typeface="Arial"/>
            </a:endParaRPr>
          </a:p>
        </p:txBody>
      </p:sp>
      <p:sp>
        <p:nvSpPr>
          <p:cNvPr id="18" name="Content Placeholder 2"/>
          <p:cNvSpPr txBox="1">
            <a:spLocks/>
          </p:cNvSpPr>
          <p:nvPr/>
        </p:nvSpPr>
        <p:spPr>
          <a:xfrm>
            <a:off x="353216" y="1753381"/>
            <a:ext cx="5882121" cy="172923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pPr>
            <a:r>
              <a:rPr lang="fr-FR" sz="1600" dirty="0" err="1" smtClean="0">
                <a:solidFill>
                  <a:prstClr val="black"/>
                </a:solidFill>
                <a:latin typeface="Arial"/>
                <a:cs typeface="Arial"/>
              </a:rPr>
              <a:t>When</a:t>
            </a:r>
            <a:r>
              <a:rPr lang="fr-FR" sz="1600" dirty="0" smtClean="0">
                <a:solidFill>
                  <a:prstClr val="black"/>
                </a:solidFill>
                <a:latin typeface="Arial"/>
                <a:cs typeface="Arial"/>
              </a:rPr>
              <a:t> the </a:t>
            </a:r>
            <a:r>
              <a:rPr lang="fr-FR" sz="1600" dirty="0" err="1" smtClean="0">
                <a:solidFill>
                  <a:prstClr val="black"/>
                </a:solidFill>
                <a:latin typeface="Arial"/>
                <a:cs typeface="Arial"/>
              </a:rPr>
              <a:t>researchers</a:t>
            </a:r>
            <a:r>
              <a:rPr lang="fr-FR" sz="1600" dirty="0" smtClean="0">
                <a:solidFill>
                  <a:prstClr val="black"/>
                </a:solidFill>
                <a:latin typeface="Arial"/>
                <a:cs typeface="Arial"/>
              </a:rPr>
              <a:t> </a:t>
            </a:r>
            <a:r>
              <a:rPr lang="fr-FR" sz="1600" dirty="0" err="1" smtClean="0">
                <a:solidFill>
                  <a:prstClr val="black"/>
                </a:solidFill>
                <a:latin typeface="Arial"/>
                <a:cs typeface="Arial"/>
              </a:rPr>
              <a:t>asked</a:t>
            </a:r>
            <a:r>
              <a:rPr lang="fr-FR" sz="1600" dirty="0" smtClean="0">
                <a:solidFill>
                  <a:prstClr val="black"/>
                </a:solidFill>
                <a:latin typeface="Arial"/>
                <a:cs typeface="Arial"/>
              </a:rPr>
              <a:t> for </a:t>
            </a:r>
            <a:r>
              <a:rPr lang="fr-FR" sz="1600" dirty="0" err="1" smtClean="0">
                <a:solidFill>
                  <a:prstClr val="black"/>
                </a:solidFill>
                <a:latin typeface="Arial"/>
                <a:cs typeface="Arial"/>
              </a:rPr>
              <a:t>centralized</a:t>
            </a:r>
            <a:r>
              <a:rPr lang="fr-FR" sz="1600" dirty="0" smtClean="0">
                <a:solidFill>
                  <a:prstClr val="black"/>
                </a:solidFill>
                <a:latin typeface="Arial"/>
                <a:cs typeface="Arial"/>
              </a:rPr>
              <a:t> data management</a:t>
            </a:r>
            <a:endParaRPr lang="fr-FR" sz="1600" dirty="0">
              <a:solidFill>
                <a:prstClr val="black"/>
              </a:solidFill>
              <a:latin typeface="Arial"/>
              <a:cs typeface="Aria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7930" y="6053605"/>
            <a:ext cx="1199580" cy="580432"/>
          </a:xfrm>
          <a:prstGeom prst="rect">
            <a:avLst/>
          </a:prstGeom>
        </p:spPr>
      </p:pic>
    </p:spTree>
    <p:extLst>
      <p:ext uri="{BB962C8B-B14F-4D97-AF65-F5344CB8AC3E}">
        <p14:creationId xmlns:p14="http://schemas.microsoft.com/office/powerpoint/2010/main" val="1134085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2273" y="1905000"/>
            <a:ext cx="7931727" cy="2295144"/>
          </a:xfrm>
          <a:prstGeom prst="rect">
            <a:avLst/>
          </a:prstGeom>
          <a:solidFill>
            <a:srgbClr val="756C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3" name="Picture 2" descr="Lines_blk.70.pdf"/>
          <p:cNvPicPr>
            <a:picLocks noChangeAspect="1"/>
          </p:cNvPicPr>
          <p:nvPr/>
        </p:nvPicPr>
        <p:blipFill rotWithShape="1">
          <a:blip r:embed="rId2">
            <a:extLst>
              <a:ext uri="{28A0092B-C50C-407E-A947-70E740481C1C}">
                <a14:useLocalDpi xmlns:a14="http://schemas.microsoft.com/office/drawing/2010/main" val="0"/>
              </a:ext>
            </a:extLst>
          </a:blip>
          <a:srcRect t="37250" r="87164" b="-1"/>
          <a:stretch/>
        </p:blipFill>
        <p:spPr>
          <a:xfrm>
            <a:off x="0" y="1905000"/>
            <a:ext cx="1119909" cy="2295144"/>
          </a:xfrm>
          <a:prstGeom prst="rect">
            <a:avLst/>
          </a:prstGeom>
        </p:spPr>
      </p:pic>
      <p:sp>
        <p:nvSpPr>
          <p:cNvPr id="5" name="Title 1"/>
          <p:cNvSpPr txBox="1">
            <a:spLocks/>
          </p:cNvSpPr>
          <p:nvPr/>
        </p:nvSpPr>
        <p:spPr>
          <a:xfrm>
            <a:off x="1371600" y="2002267"/>
            <a:ext cx="7086600" cy="211331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5800" dirty="0" smtClean="0">
                <a:solidFill>
                  <a:srgbClr val="D19B23"/>
                </a:solidFill>
                <a:latin typeface="Impact"/>
                <a:cs typeface="Impact"/>
              </a:rPr>
              <a:t>CONTRIBUTORS</a:t>
            </a:r>
            <a:r>
              <a:rPr lang="en-US" sz="5800" dirty="0" smtClean="0">
                <a:solidFill>
                  <a:prstClr val="black"/>
                </a:solidFill>
                <a:latin typeface="Impact"/>
                <a:cs typeface="Impact"/>
              </a:rPr>
              <a:t/>
            </a:r>
            <a:br>
              <a:rPr lang="en-US" sz="5800" dirty="0" smtClean="0">
                <a:solidFill>
                  <a:prstClr val="black"/>
                </a:solidFill>
                <a:latin typeface="Impact"/>
                <a:cs typeface="Impact"/>
              </a:rPr>
            </a:br>
            <a:r>
              <a:rPr lang="en-US" sz="5800" dirty="0" smtClean="0">
                <a:solidFill>
                  <a:prstClr val="white"/>
                </a:solidFill>
                <a:latin typeface="Impact"/>
                <a:cs typeface="Impact"/>
              </a:rPr>
              <a:t>PROJECTS</a:t>
            </a:r>
            <a:r>
              <a:rPr lang="en-US" sz="5800" dirty="0" smtClean="0">
                <a:solidFill>
                  <a:srgbClr val="FFFFFF"/>
                </a:solidFill>
                <a:latin typeface="Impact"/>
                <a:cs typeface="Impact"/>
              </a:rPr>
              <a:t/>
            </a:r>
            <a:br>
              <a:rPr lang="en-US" sz="5800" dirty="0" smtClean="0">
                <a:solidFill>
                  <a:srgbClr val="FFFFFF"/>
                </a:solidFill>
                <a:latin typeface="Impact"/>
                <a:cs typeface="Impact"/>
              </a:rPr>
            </a:br>
            <a:r>
              <a:rPr lang="en-US" sz="5800" dirty="0" smtClean="0">
                <a:solidFill>
                  <a:srgbClr val="FFFFFF"/>
                </a:solidFill>
                <a:latin typeface="Impact"/>
                <a:cs typeface="Impact"/>
              </a:rPr>
              <a:t>GRANTS</a:t>
            </a:r>
            <a:endParaRPr lang="en-US" sz="5800" dirty="0">
              <a:solidFill>
                <a:srgbClr val="FFFFFF"/>
              </a:solidFill>
              <a:latin typeface="Impact"/>
              <a:cs typeface="Impac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65496" y="5635415"/>
            <a:ext cx="2056015" cy="12350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97577" y="4406537"/>
            <a:ext cx="7437120" cy="369332"/>
          </a:xfrm>
          <a:prstGeom prst="rect">
            <a:avLst/>
          </a:prstGeom>
          <a:noFill/>
        </p:spPr>
        <p:txBody>
          <a:bodyPr wrap="square" rtlCol="0">
            <a:spAutoFit/>
          </a:bodyPr>
          <a:lstStyle/>
          <a:p>
            <a:pPr defTabSz="457200"/>
            <a:r>
              <a:rPr lang="en-US" dirty="0" smtClean="0">
                <a:solidFill>
                  <a:prstClr val="black"/>
                </a:solidFill>
                <a:latin typeface="Calibri"/>
              </a:rPr>
              <a:t>In order of appearance…</a:t>
            </a:r>
            <a:endParaRPr lang="en-US" dirty="0">
              <a:solidFill>
                <a:prstClr val="black"/>
              </a:solidFill>
              <a:latin typeface="Calibri"/>
            </a:endParaRPr>
          </a:p>
        </p:txBody>
      </p:sp>
    </p:spTree>
    <p:extLst>
      <p:ext uri="{BB962C8B-B14F-4D97-AF65-F5344CB8AC3E}">
        <p14:creationId xmlns:p14="http://schemas.microsoft.com/office/powerpoint/2010/main" val="13038183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20316"/>
            <a:ext cx="9144000" cy="745316"/>
          </a:xfrm>
          <a:prstGeom prst="rect">
            <a:avLst/>
          </a:prstGeom>
          <a:solidFill>
            <a:srgbClr val="E3AE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6" name="Picture 5" descr="h2_lines_white.pdf"/>
          <p:cNvPicPr>
            <a:picLocks noChangeAspect="1"/>
          </p:cNvPicPr>
          <p:nvPr/>
        </p:nvPicPr>
        <p:blipFill rotWithShape="1">
          <a:blip r:embed="rId2">
            <a:extLst>
              <a:ext uri="{28A0092B-C50C-407E-A947-70E740481C1C}">
                <a14:useLocalDpi xmlns:a14="http://schemas.microsoft.com/office/drawing/2010/main" val="0"/>
              </a:ext>
            </a:extLst>
          </a:blip>
          <a:srcRect l="9437" t="4635" r="32344" b="70473"/>
          <a:stretch/>
        </p:blipFill>
        <p:spPr>
          <a:xfrm>
            <a:off x="0" y="135881"/>
            <a:ext cx="9144000" cy="729752"/>
          </a:xfrm>
          <a:prstGeom prst="rect">
            <a:avLst/>
          </a:prstGeom>
        </p:spPr>
      </p:pic>
      <p:sp>
        <p:nvSpPr>
          <p:cNvPr id="7" name="Rectangle 6"/>
          <p:cNvSpPr/>
          <p:nvPr/>
        </p:nvSpPr>
        <p:spPr>
          <a:xfrm>
            <a:off x="0" y="0"/>
            <a:ext cx="9144000" cy="1203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8" name="Title 1"/>
          <p:cNvSpPr txBox="1">
            <a:spLocks/>
          </p:cNvSpPr>
          <p:nvPr/>
        </p:nvSpPr>
        <p:spPr>
          <a:xfrm>
            <a:off x="353216" y="261494"/>
            <a:ext cx="8229600" cy="73364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dirty="0">
              <a:solidFill>
                <a:prstClr val="white"/>
              </a:solidFill>
              <a:latin typeface="Impact"/>
              <a:cs typeface="Impact"/>
            </a:endParaRPr>
          </a:p>
        </p:txBody>
      </p:sp>
      <p:sp>
        <p:nvSpPr>
          <p:cNvPr id="9" name="TextBox 8"/>
          <p:cNvSpPr txBox="1"/>
          <p:nvPr/>
        </p:nvSpPr>
        <p:spPr>
          <a:xfrm>
            <a:off x="457199" y="963488"/>
            <a:ext cx="7450183" cy="307777"/>
          </a:xfrm>
          <a:prstGeom prst="rect">
            <a:avLst/>
          </a:prstGeom>
          <a:noFill/>
        </p:spPr>
        <p:txBody>
          <a:bodyPr wrap="square" lIns="0" tIns="0" rIns="0" bIns="0" rtlCol="0">
            <a:spAutoFit/>
          </a:bodyPr>
          <a:lstStyle/>
          <a:p>
            <a:pPr defTabSz="457200"/>
            <a:r>
              <a:rPr lang="en-US" sz="2000" dirty="0" smtClean="0">
                <a:solidFill>
                  <a:srgbClr val="756C66"/>
                </a:solidFill>
                <a:latin typeface="Impact"/>
                <a:cs typeface="Impact"/>
              </a:rPr>
              <a:t>Purdue </a:t>
            </a:r>
            <a:r>
              <a:rPr lang="en-US" sz="2000" dirty="0">
                <a:solidFill>
                  <a:srgbClr val="756C66"/>
                </a:solidFill>
                <a:latin typeface="Impact"/>
                <a:cs typeface="Impact"/>
              </a:rPr>
              <a:t>a</a:t>
            </a:r>
            <a:r>
              <a:rPr lang="en-US" sz="2000" dirty="0" smtClean="0">
                <a:solidFill>
                  <a:srgbClr val="756C66"/>
                </a:solidFill>
                <a:latin typeface="Impact"/>
                <a:cs typeface="Impact"/>
              </a:rPr>
              <a:t>ffiliated </a:t>
            </a:r>
            <a:r>
              <a:rPr lang="en-US" sz="2000" dirty="0">
                <a:solidFill>
                  <a:srgbClr val="756C66"/>
                </a:solidFill>
                <a:latin typeface="Impact"/>
                <a:cs typeface="Impact"/>
              </a:rPr>
              <a:t>p</a:t>
            </a:r>
            <a:r>
              <a:rPr lang="en-US" sz="2000" dirty="0" smtClean="0">
                <a:solidFill>
                  <a:srgbClr val="756C66"/>
                </a:solidFill>
                <a:latin typeface="Impact"/>
                <a:cs typeface="Impact"/>
              </a:rPr>
              <a:t>rojects mentioned in this presentation</a:t>
            </a:r>
            <a:endParaRPr lang="en-US" sz="2000" dirty="0">
              <a:solidFill>
                <a:srgbClr val="756C66"/>
              </a:solidFill>
              <a:latin typeface="Impact"/>
              <a:cs typeface="Impact"/>
            </a:endParaRPr>
          </a:p>
        </p:txBody>
      </p:sp>
      <p:graphicFrame>
        <p:nvGraphicFramePr>
          <p:cNvPr id="11" name="Chart Placeholder 5"/>
          <p:cNvGraphicFramePr>
            <a:graphicFrameLocks/>
          </p:cNvGraphicFramePr>
          <p:nvPr>
            <p:extLst>
              <p:ext uri="{D42A27DB-BD31-4B8C-83A1-F6EECF244321}">
                <p14:modId xmlns:p14="http://schemas.microsoft.com/office/powerpoint/2010/main" val="3647224135"/>
              </p:ext>
            </p:extLst>
          </p:nvPr>
        </p:nvGraphicFramePr>
        <p:xfrm>
          <a:off x="4860925" y="1445231"/>
          <a:ext cx="3605233" cy="4457069"/>
        </p:xfrm>
        <a:graphic>
          <a:graphicData uri="http://schemas.openxmlformats.org/drawingml/2006/chart">
            <c:chart xmlns:c="http://schemas.openxmlformats.org/drawingml/2006/chart" xmlns:r="http://schemas.openxmlformats.org/officeDocument/2006/relationships" r:id="rId3"/>
          </a:graphicData>
        </a:graphic>
      </p:graphicFrame>
      <p:sp>
        <p:nvSpPr>
          <p:cNvPr id="13" name="Slide Number Placeholder 4"/>
          <p:cNvSpPr>
            <a:spLocks noGrp="1"/>
          </p:cNvSpPr>
          <p:nvPr>
            <p:ph type="sldNum" sz="quarter" idx="4294967295"/>
          </p:nvPr>
        </p:nvSpPr>
        <p:spPr>
          <a:xfrm>
            <a:off x="317276" y="6344367"/>
            <a:ext cx="476085" cy="365125"/>
          </a:xfrm>
          <a:prstGeom prst="rect">
            <a:avLst/>
          </a:prstGeom>
        </p:spPr>
        <p:txBody>
          <a:bodyPr/>
          <a:lstStyle/>
          <a:p>
            <a:pPr algn="l"/>
            <a:fld id="{FC483663-2460-5E4D-A36D-4ED7362332B4}" type="slidenum">
              <a:rPr lang="en-US" sz="1000" smtClean="0">
                <a:solidFill>
                  <a:prstClr val="black">
                    <a:tint val="75000"/>
                  </a:prstClr>
                </a:solidFill>
                <a:latin typeface="Arial"/>
                <a:cs typeface="Arial"/>
              </a:rPr>
              <a:pPr algn="l"/>
              <a:t>112</a:t>
            </a:fld>
            <a:endParaRPr lang="en-US" sz="1000" dirty="0">
              <a:solidFill>
                <a:prstClr val="black">
                  <a:tint val="75000"/>
                </a:prstClr>
              </a:solidFill>
              <a:latin typeface="Arial"/>
              <a:cs typeface="Arial"/>
            </a:endParaRPr>
          </a:p>
        </p:txBody>
      </p:sp>
      <p:sp>
        <p:nvSpPr>
          <p:cNvPr id="18" name="Content Placeholder 2"/>
          <p:cNvSpPr txBox="1">
            <a:spLocks/>
          </p:cNvSpPr>
          <p:nvPr/>
        </p:nvSpPr>
        <p:spPr>
          <a:xfrm>
            <a:off x="392405" y="1753381"/>
            <a:ext cx="8445105" cy="172923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pPr>
            <a:r>
              <a:rPr lang="fr-FR" sz="1600" b="1" dirty="0" err="1" smtClean="0">
                <a:solidFill>
                  <a:prstClr val="black"/>
                </a:solidFill>
                <a:latin typeface="Arial"/>
                <a:cs typeface="Arial"/>
              </a:rPr>
              <a:t>Distributed</a:t>
            </a:r>
            <a:r>
              <a:rPr lang="fr-FR" sz="1600" b="1" dirty="0" smtClean="0">
                <a:solidFill>
                  <a:prstClr val="black"/>
                </a:solidFill>
                <a:latin typeface="Arial"/>
                <a:cs typeface="Arial"/>
              </a:rPr>
              <a:t> Data Curation Center </a:t>
            </a:r>
            <a:r>
              <a:rPr lang="fr-FR" sz="1600" dirty="0" smtClean="0">
                <a:solidFill>
                  <a:prstClr val="black"/>
                </a:solidFill>
                <a:latin typeface="Arial"/>
                <a:cs typeface="Arial"/>
              </a:rPr>
              <a:t>(d2c2.lib.purdue.edu)– Jacob Carlson, D. Scott Brandt, Michael Witt et al. </a:t>
            </a:r>
          </a:p>
          <a:p>
            <a:pPr marL="0" indent="0">
              <a:spcBef>
                <a:spcPts val="0"/>
              </a:spcBef>
              <a:buFont typeface="Arial"/>
              <a:buNone/>
            </a:pPr>
            <a:r>
              <a:rPr lang="fr-FR" sz="1600" dirty="0" err="1" smtClean="0">
                <a:solidFill>
                  <a:prstClr val="black"/>
                </a:solidFill>
                <a:latin typeface="Arial"/>
                <a:cs typeface="Arial"/>
              </a:rPr>
              <a:t>Graduate</a:t>
            </a:r>
            <a:r>
              <a:rPr lang="fr-FR" sz="1600" dirty="0" smtClean="0">
                <a:solidFill>
                  <a:prstClr val="black"/>
                </a:solidFill>
                <a:latin typeface="Arial"/>
                <a:cs typeface="Arial"/>
              </a:rPr>
              <a:t> </a:t>
            </a:r>
            <a:r>
              <a:rPr lang="fr-FR" sz="1600" dirty="0" err="1" smtClean="0">
                <a:solidFill>
                  <a:prstClr val="black"/>
                </a:solidFill>
                <a:latin typeface="Arial"/>
                <a:cs typeface="Arial"/>
              </a:rPr>
              <a:t>School</a:t>
            </a:r>
            <a:r>
              <a:rPr lang="fr-FR" sz="1600" dirty="0" smtClean="0">
                <a:solidFill>
                  <a:prstClr val="black"/>
                </a:solidFill>
                <a:latin typeface="Arial"/>
                <a:cs typeface="Arial"/>
              </a:rPr>
              <a:t> of Library and Information Sciences- </a:t>
            </a:r>
            <a:r>
              <a:rPr lang="fr-FR" sz="1600" dirty="0" err="1" smtClean="0">
                <a:solidFill>
                  <a:prstClr val="black"/>
                </a:solidFill>
                <a:latin typeface="Arial"/>
                <a:cs typeface="Arial"/>
              </a:rPr>
              <a:t>University</a:t>
            </a:r>
            <a:r>
              <a:rPr lang="fr-FR" sz="1600" dirty="0" smtClean="0">
                <a:solidFill>
                  <a:prstClr val="black"/>
                </a:solidFill>
                <a:latin typeface="Arial"/>
                <a:cs typeface="Arial"/>
              </a:rPr>
              <a:t> of Illinois</a:t>
            </a:r>
          </a:p>
          <a:p>
            <a:pPr marL="0" indent="0">
              <a:spcBef>
                <a:spcPts val="0"/>
              </a:spcBef>
              <a:buFont typeface="Arial"/>
              <a:buNone/>
            </a:pPr>
            <a:endParaRPr lang="fr-FR" sz="1600" dirty="0" smtClean="0">
              <a:solidFill>
                <a:prstClr val="black"/>
              </a:solidFill>
              <a:latin typeface="Arial"/>
              <a:cs typeface="Arial"/>
            </a:endParaRPr>
          </a:p>
          <a:p>
            <a:pPr marL="400050" lvl="1" indent="0">
              <a:spcBef>
                <a:spcPts val="0"/>
              </a:spcBef>
              <a:buFont typeface="Arial"/>
              <a:buNone/>
            </a:pPr>
            <a:r>
              <a:rPr lang="fr-FR" sz="1200" b="1" dirty="0" smtClean="0">
                <a:solidFill>
                  <a:prstClr val="black"/>
                </a:solidFill>
                <a:latin typeface="Arial"/>
                <a:cs typeface="Arial"/>
              </a:rPr>
              <a:t>Data Curation Profiles </a:t>
            </a:r>
            <a:r>
              <a:rPr lang="fr-FR" sz="1200" dirty="0" smtClean="0">
                <a:solidFill>
                  <a:prstClr val="black"/>
                </a:solidFill>
                <a:latin typeface="Arial"/>
                <a:cs typeface="Arial"/>
              </a:rPr>
              <a:t>(datacurationprofiles.org) – IMLS </a:t>
            </a:r>
            <a:r>
              <a:rPr lang="fr-FR" sz="1200" dirty="0" err="1" smtClean="0">
                <a:solidFill>
                  <a:prstClr val="black"/>
                </a:solidFill>
                <a:latin typeface="Arial"/>
                <a:cs typeface="Arial"/>
              </a:rPr>
              <a:t>funded</a:t>
            </a:r>
            <a:endParaRPr lang="fr-FR" sz="1200" dirty="0" smtClean="0">
              <a:solidFill>
                <a:prstClr val="black"/>
              </a:solidFill>
              <a:latin typeface="Arial"/>
              <a:cs typeface="Arial"/>
            </a:endParaRPr>
          </a:p>
          <a:p>
            <a:pPr marL="0" indent="0">
              <a:spcBef>
                <a:spcPts val="0"/>
              </a:spcBef>
              <a:buFont typeface="Arial"/>
              <a:buNone/>
            </a:pPr>
            <a:endParaRPr lang="fr-FR" sz="1600" dirty="0">
              <a:solidFill>
                <a:prstClr val="black"/>
              </a:solidFill>
              <a:latin typeface="Arial"/>
              <a:cs typeface="Arial"/>
            </a:endParaRPr>
          </a:p>
          <a:p>
            <a:pPr marL="0" indent="0">
              <a:spcBef>
                <a:spcPts val="0"/>
              </a:spcBef>
              <a:buFont typeface="Arial"/>
              <a:buNone/>
            </a:pPr>
            <a:r>
              <a:rPr lang="fr-FR" sz="1600" b="1" dirty="0" err="1" smtClean="0">
                <a:solidFill>
                  <a:prstClr val="black"/>
                </a:solidFill>
                <a:latin typeface="Arial"/>
                <a:cs typeface="Arial"/>
              </a:rPr>
              <a:t>Databib</a:t>
            </a:r>
            <a:r>
              <a:rPr lang="fr-FR" sz="1600" dirty="0" smtClean="0">
                <a:solidFill>
                  <a:prstClr val="black"/>
                </a:solidFill>
                <a:latin typeface="Arial"/>
                <a:cs typeface="Arial"/>
              </a:rPr>
              <a:t> – Michael Witt, Editor-in-</a:t>
            </a:r>
            <a:r>
              <a:rPr lang="fr-FR" sz="1600" dirty="0" err="1" smtClean="0">
                <a:solidFill>
                  <a:prstClr val="black"/>
                </a:solidFill>
                <a:latin typeface="Arial"/>
                <a:cs typeface="Arial"/>
              </a:rPr>
              <a:t>Chief</a:t>
            </a:r>
            <a:r>
              <a:rPr lang="fr-FR" sz="1600" dirty="0" smtClean="0">
                <a:solidFill>
                  <a:prstClr val="black"/>
                </a:solidFill>
                <a:latin typeface="Arial"/>
                <a:cs typeface="Arial"/>
              </a:rPr>
              <a:t> (databib.org) – IMLS </a:t>
            </a:r>
            <a:r>
              <a:rPr lang="fr-FR" sz="1600" dirty="0" err="1" smtClean="0">
                <a:solidFill>
                  <a:prstClr val="black"/>
                </a:solidFill>
                <a:latin typeface="Arial"/>
                <a:cs typeface="Arial"/>
              </a:rPr>
              <a:t>funded</a:t>
            </a:r>
            <a:endParaRPr lang="fr-FR" sz="1600" dirty="0" smtClean="0">
              <a:solidFill>
                <a:prstClr val="black"/>
              </a:solidFill>
              <a:latin typeface="Arial"/>
              <a:cs typeface="Arial"/>
            </a:endParaRPr>
          </a:p>
          <a:p>
            <a:pPr marL="0" indent="0">
              <a:spcBef>
                <a:spcPts val="0"/>
              </a:spcBef>
              <a:buFont typeface="Arial"/>
              <a:buNone/>
            </a:pPr>
            <a:endParaRPr lang="fr-FR" sz="1600" dirty="0">
              <a:solidFill>
                <a:prstClr val="black"/>
              </a:solidFill>
              <a:latin typeface="Arial"/>
              <a:cs typeface="Arial"/>
            </a:endParaRPr>
          </a:p>
          <a:p>
            <a:pPr marL="0" indent="0">
              <a:spcBef>
                <a:spcPts val="0"/>
              </a:spcBef>
              <a:buFont typeface="Arial"/>
              <a:buNone/>
            </a:pPr>
            <a:r>
              <a:rPr lang="fr-FR" sz="1600" b="1" dirty="0" smtClean="0">
                <a:solidFill>
                  <a:prstClr val="black"/>
                </a:solidFill>
                <a:latin typeface="Arial"/>
                <a:cs typeface="Arial"/>
              </a:rPr>
              <a:t>Data Information </a:t>
            </a:r>
            <a:r>
              <a:rPr lang="fr-FR" sz="1600" b="1" dirty="0" err="1" smtClean="0">
                <a:solidFill>
                  <a:prstClr val="black"/>
                </a:solidFill>
                <a:latin typeface="Arial"/>
                <a:cs typeface="Arial"/>
              </a:rPr>
              <a:t>Literacy</a:t>
            </a:r>
            <a:r>
              <a:rPr lang="fr-FR" sz="1600" b="1" dirty="0" smtClean="0">
                <a:solidFill>
                  <a:prstClr val="black"/>
                </a:solidFill>
                <a:latin typeface="Arial"/>
                <a:cs typeface="Arial"/>
              </a:rPr>
              <a:t> </a:t>
            </a:r>
            <a:r>
              <a:rPr lang="fr-FR" sz="1600" dirty="0" smtClean="0">
                <a:solidFill>
                  <a:prstClr val="black"/>
                </a:solidFill>
                <a:latin typeface="Arial"/>
                <a:cs typeface="Arial"/>
              </a:rPr>
              <a:t>– Jacob Carlson, Megan Sapp Nelson, Michael </a:t>
            </a:r>
            <a:r>
              <a:rPr lang="fr-FR" sz="1600" dirty="0" err="1" smtClean="0">
                <a:solidFill>
                  <a:prstClr val="black"/>
                </a:solidFill>
                <a:latin typeface="Arial"/>
                <a:cs typeface="Arial"/>
              </a:rPr>
              <a:t>Fosmire</a:t>
            </a:r>
            <a:r>
              <a:rPr lang="fr-FR" sz="1600" dirty="0" smtClean="0">
                <a:solidFill>
                  <a:prstClr val="black"/>
                </a:solidFill>
                <a:latin typeface="Arial"/>
                <a:cs typeface="Arial"/>
              </a:rPr>
              <a:t>, Marianne </a:t>
            </a:r>
            <a:r>
              <a:rPr lang="fr-FR" sz="1600" dirty="0" err="1" smtClean="0">
                <a:solidFill>
                  <a:prstClr val="black"/>
                </a:solidFill>
                <a:latin typeface="Arial"/>
                <a:cs typeface="Arial"/>
              </a:rPr>
              <a:t>Stowell</a:t>
            </a:r>
            <a:r>
              <a:rPr lang="fr-FR" sz="1600" dirty="0" smtClean="0">
                <a:solidFill>
                  <a:prstClr val="black"/>
                </a:solidFill>
                <a:latin typeface="Arial"/>
                <a:cs typeface="Arial"/>
              </a:rPr>
              <a:t> Bracke et al.  (datainfolit.org) – IMLS </a:t>
            </a:r>
            <a:r>
              <a:rPr lang="fr-FR" sz="1600" dirty="0" err="1" smtClean="0">
                <a:solidFill>
                  <a:prstClr val="black"/>
                </a:solidFill>
                <a:latin typeface="Arial"/>
                <a:cs typeface="Arial"/>
              </a:rPr>
              <a:t>funded</a:t>
            </a:r>
            <a:endParaRPr lang="fr-FR" sz="1600" dirty="0" smtClean="0">
              <a:solidFill>
                <a:prstClr val="black"/>
              </a:solidFill>
              <a:latin typeface="Arial"/>
              <a:cs typeface="Arial"/>
            </a:endParaRPr>
          </a:p>
          <a:p>
            <a:pPr marL="0" indent="0">
              <a:spcBef>
                <a:spcPts val="0"/>
              </a:spcBef>
              <a:buFont typeface="Arial"/>
              <a:buNone/>
            </a:pPr>
            <a:endParaRPr lang="fr-FR" sz="1600" dirty="0">
              <a:solidFill>
                <a:prstClr val="black"/>
              </a:solidFill>
              <a:latin typeface="Arial"/>
              <a:cs typeface="Arial"/>
            </a:endParaRPr>
          </a:p>
          <a:p>
            <a:pPr marL="0" indent="0">
              <a:spcBef>
                <a:spcPts val="0"/>
              </a:spcBef>
              <a:buFont typeface="Arial"/>
              <a:buNone/>
            </a:pPr>
            <a:r>
              <a:rPr lang="fr-FR" sz="1600" b="1" dirty="0" err="1" smtClean="0">
                <a:solidFill>
                  <a:prstClr val="black"/>
                </a:solidFill>
                <a:latin typeface="Arial"/>
                <a:cs typeface="Arial"/>
              </a:rPr>
              <a:t>Purdue</a:t>
            </a:r>
            <a:r>
              <a:rPr lang="fr-FR" sz="1600" b="1" dirty="0" smtClean="0">
                <a:solidFill>
                  <a:prstClr val="black"/>
                </a:solidFill>
                <a:latin typeface="Arial"/>
                <a:cs typeface="Arial"/>
              </a:rPr>
              <a:t> </a:t>
            </a:r>
            <a:r>
              <a:rPr lang="fr-FR" sz="1600" b="1" dirty="0" err="1" smtClean="0">
                <a:solidFill>
                  <a:prstClr val="black"/>
                </a:solidFill>
                <a:latin typeface="Arial"/>
                <a:cs typeface="Arial"/>
              </a:rPr>
              <a:t>University</a:t>
            </a:r>
            <a:r>
              <a:rPr lang="fr-FR" sz="1600" b="1" dirty="0" smtClean="0">
                <a:solidFill>
                  <a:prstClr val="black"/>
                </a:solidFill>
                <a:latin typeface="Arial"/>
                <a:cs typeface="Arial"/>
              </a:rPr>
              <a:t> </a:t>
            </a:r>
            <a:r>
              <a:rPr lang="fr-FR" sz="1600" b="1" dirty="0" err="1" smtClean="0">
                <a:solidFill>
                  <a:prstClr val="black"/>
                </a:solidFill>
                <a:latin typeface="Arial"/>
                <a:cs typeface="Arial"/>
              </a:rPr>
              <a:t>Research</a:t>
            </a:r>
            <a:r>
              <a:rPr lang="fr-FR" sz="1600" b="1" dirty="0" smtClean="0">
                <a:solidFill>
                  <a:prstClr val="black"/>
                </a:solidFill>
                <a:latin typeface="Arial"/>
                <a:cs typeface="Arial"/>
              </a:rPr>
              <a:t> </a:t>
            </a:r>
            <a:r>
              <a:rPr lang="fr-FR" sz="1600" b="1" dirty="0" err="1" smtClean="0">
                <a:solidFill>
                  <a:prstClr val="black"/>
                </a:solidFill>
                <a:latin typeface="Arial"/>
                <a:cs typeface="Arial"/>
              </a:rPr>
              <a:t>Repository</a:t>
            </a:r>
            <a:r>
              <a:rPr lang="fr-FR" sz="1600" dirty="0" smtClean="0">
                <a:solidFill>
                  <a:prstClr val="black"/>
                </a:solidFill>
                <a:latin typeface="Arial"/>
                <a:cs typeface="Arial"/>
              </a:rPr>
              <a:t> – Michael Witt, Courtney Matthews (purr.purdue.edu)</a:t>
            </a:r>
            <a:endParaRPr lang="fr-FR" sz="1600" b="1" dirty="0">
              <a:solidFill>
                <a:prstClr val="black"/>
              </a:solidFill>
              <a:latin typeface="Arial"/>
              <a:cs typeface="Aria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7930" y="6053605"/>
            <a:ext cx="1199580" cy="580432"/>
          </a:xfrm>
          <a:prstGeom prst="rect">
            <a:avLst/>
          </a:prstGeom>
        </p:spPr>
      </p:pic>
    </p:spTree>
    <p:extLst>
      <p:ext uri="{BB962C8B-B14F-4D97-AF65-F5344CB8AC3E}">
        <p14:creationId xmlns:p14="http://schemas.microsoft.com/office/powerpoint/2010/main" val="24375449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2273" y="1905000"/>
            <a:ext cx="7931727" cy="2295144"/>
          </a:xfrm>
          <a:prstGeom prst="rect">
            <a:avLst/>
          </a:prstGeom>
          <a:solidFill>
            <a:srgbClr val="756C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3" name="Picture 2" descr="Lines_blk.70.pdf"/>
          <p:cNvPicPr>
            <a:picLocks noChangeAspect="1"/>
          </p:cNvPicPr>
          <p:nvPr/>
        </p:nvPicPr>
        <p:blipFill rotWithShape="1">
          <a:blip r:embed="rId2">
            <a:extLst>
              <a:ext uri="{28A0092B-C50C-407E-A947-70E740481C1C}">
                <a14:useLocalDpi xmlns:a14="http://schemas.microsoft.com/office/drawing/2010/main" val="0"/>
              </a:ext>
            </a:extLst>
          </a:blip>
          <a:srcRect t="37250" r="87164" b="-1"/>
          <a:stretch/>
        </p:blipFill>
        <p:spPr>
          <a:xfrm>
            <a:off x="0" y="1905000"/>
            <a:ext cx="1119909" cy="2295144"/>
          </a:xfrm>
          <a:prstGeom prst="rect">
            <a:avLst/>
          </a:prstGeom>
        </p:spPr>
      </p:pic>
      <p:sp>
        <p:nvSpPr>
          <p:cNvPr id="5" name="Title 1"/>
          <p:cNvSpPr txBox="1">
            <a:spLocks/>
          </p:cNvSpPr>
          <p:nvPr/>
        </p:nvSpPr>
        <p:spPr>
          <a:xfrm>
            <a:off x="1371600" y="2002267"/>
            <a:ext cx="7086600" cy="211331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5800" dirty="0" smtClean="0">
                <a:solidFill>
                  <a:srgbClr val="D19B23"/>
                </a:solidFill>
                <a:latin typeface="Impact"/>
                <a:cs typeface="Impact"/>
              </a:rPr>
              <a:t>Any questions? </a:t>
            </a:r>
            <a:r>
              <a:rPr lang="en-US" sz="5800" dirty="0" smtClean="0">
                <a:solidFill>
                  <a:prstClr val="black"/>
                </a:solidFill>
                <a:latin typeface="Impact"/>
                <a:cs typeface="Impact"/>
              </a:rPr>
              <a:t/>
            </a:r>
            <a:br>
              <a:rPr lang="en-US" sz="5800" dirty="0" smtClean="0">
                <a:solidFill>
                  <a:prstClr val="black"/>
                </a:solidFill>
                <a:latin typeface="Impact"/>
                <a:cs typeface="Impact"/>
              </a:rPr>
            </a:br>
            <a:r>
              <a:rPr lang="en-US" sz="5800" dirty="0" smtClean="0">
                <a:solidFill>
                  <a:srgbClr val="FFFFFF"/>
                </a:solidFill>
                <a:latin typeface="Impact"/>
                <a:cs typeface="Impact"/>
              </a:rPr>
              <a:t/>
            </a:r>
            <a:br>
              <a:rPr lang="en-US" sz="5800" dirty="0" smtClean="0">
                <a:solidFill>
                  <a:srgbClr val="FFFFFF"/>
                </a:solidFill>
                <a:latin typeface="Impact"/>
                <a:cs typeface="Impact"/>
              </a:rPr>
            </a:br>
            <a:endParaRPr lang="en-US" sz="5800" dirty="0">
              <a:solidFill>
                <a:srgbClr val="FFFFFF"/>
              </a:solidFill>
              <a:latin typeface="Impact"/>
              <a:cs typeface="Impac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65496" y="5635415"/>
            <a:ext cx="2056015" cy="123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7813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2273" y="1905000"/>
            <a:ext cx="7931727" cy="2295144"/>
          </a:xfrm>
          <a:prstGeom prst="rect">
            <a:avLst/>
          </a:prstGeom>
          <a:solidFill>
            <a:srgbClr val="756C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Lines_blk.70.pdf"/>
          <p:cNvPicPr>
            <a:picLocks noChangeAspect="1"/>
          </p:cNvPicPr>
          <p:nvPr/>
        </p:nvPicPr>
        <p:blipFill rotWithShape="1">
          <a:blip r:embed="rId2">
            <a:extLst>
              <a:ext uri="{28A0092B-C50C-407E-A947-70E740481C1C}">
                <a14:useLocalDpi xmlns:a14="http://schemas.microsoft.com/office/drawing/2010/main" val="0"/>
              </a:ext>
            </a:extLst>
          </a:blip>
          <a:srcRect t="37250" r="87164" b="-1"/>
          <a:stretch/>
        </p:blipFill>
        <p:spPr>
          <a:xfrm>
            <a:off x="0" y="1905000"/>
            <a:ext cx="1119909" cy="2295144"/>
          </a:xfrm>
          <a:prstGeom prst="rect">
            <a:avLst/>
          </a:prstGeom>
        </p:spPr>
      </p:pic>
      <p:sp>
        <p:nvSpPr>
          <p:cNvPr id="5" name="Title 1"/>
          <p:cNvSpPr txBox="1">
            <a:spLocks/>
          </p:cNvSpPr>
          <p:nvPr/>
        </p:nvSpPr>
        <p:spPr>
          <a:xfrm>
            <a:off x="1371600" y="2002267"/>
            <a:ext cx="7086600" cy="211331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5800" dirty="0" smtClean="0">
                <a:solidFill>
                  <a:srgbClr val="D19B23"/>
                </a:solidFill>
                <a:latin typeface="Impact"/>
                <a:cs typeface="Impact"/>
              </a:rPr>
              <a:t>Megan Sapp Nelson</a:t>
            </a:r>
          </a:p>
          <a:p>
            <a:pPr algn="l">
              <a:lnSpc>
                <a:spcPct val="80000"/>
              </a:lnSpc>
            </a:pPr>
            <a:r>
              <a:rPr lang="en-US" sz="5800" smtClean="0">
                <a:solidFill>
                  <a:schemeClr val="bg1"/>
                </a:solidFill>
                <a:latin typeface="Impact"/>
                <a:cs typeface="Impact"/>
              </a:rPr>
              <a:t>msn@purdue.edu</a:t>
            </a:r>
            <a:r>
              <a:rPr lang="en-US" sz="5800" dirty="0" smtClean="0">
                <a:latin typeface="Impact"/>
                <a:cs typeface="Impact"/>
              </a:rPr>
              <a:t/>
            </a:r>
            <a:br>
              <a:rPr lang="en-US" sz="5800" dirty="0" smtClean="0">
                <a:latin typeface="Impact"/>
                <a:cs typeface="Impact"/>
              </a:rPr>
            </a:br>
            <a:r>
              <a:rPr lang="en-US" sz="5800" dirty="0" smtClean="0">
                <a:solidFill>
                  <a:srgbClr val="FFFFFF"/>
                </a:solidFill>
                <a:latin typeface="Impact"/>
                <a:cs typeface="Impact"/>
              </a:rPr>
              <a:t/>
            </a:r>
            <a:br>
              <a:rPr lang="en-US" sz="5800" dirty="0" smtClean="0">
                <a:solidFill>
                  <a:srgbClr val="FFFFFF"/>
                </a:solidFill>
                <a:latin typeface="Impact"/>
                <a:cs typeface="Impact"/>
              </a:rPr>
            </a:br>
            <a:endParaRPr lang="en-US" sz="5800" dirty="0">
              <a:solidFill>
                <a:srgbClr val="FFFFFF"/>
              </a:solidFill>
              <a:latin typeface="Impact"/>
              <a:cs typeface="Impac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65496" y="5635415"/>
            <a:ext cx="2056015" cy="123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6560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9" name="Picture 2"/>
          <p:cNvPicPr>
            <a:picLocks noChangeAspect="1" noChangeArrowheads="1"/>
          </p:cNvPicPr>
          <p:nvPr/>
        </p:nvPicPr>
        <p:blipFill>
          <a:blip r:embed="rId2"/>
          <a:srcRect/>
          <a:stretch>
            <a:fillRect/>
          </a:stretch>
        </p:blipFill>
        <p:spPr bwMode="auto">
          <a:xfrm>
            <a:off x="6172200" y="304801"/>
            <a:ext cx="2698750" cy="1169987"/>
          </a:xfrm>
          <a:prstGeom prst="rect">
            <a:avLst/>
          </a:prstGeom>
          <a:noFill/>
          <a:ln w="12700">
            <a:noFill/>
            <a:miter lim="800000"/>
            <a:headEnd/>
            <a:tailEnd/>
          </a:ln>
        </p:spPr>
      </p:pic>
      <p:sp>
        <p:nvSpPr>
          <p:cNvPr id="219141" name="Rectangle 4"/>
          <p:cNvSpPr>
            <a:spLocks/>
          </p:cNvSpPr>
          <p:nvPr/>
        </p:nvSpPr>
        <p:spPr bwMode="auto">
          <a:xfrm>
            <a:off x="3245661" y="6451601"/>
            <a:ext cx="2657498" cy="287254"/>
          </a:xfrm>
          <a:prstGeom prst="rect">
            <a:avLst/>
          </a:prstGeom>
          <a:noFill/>
          <a:ln w="12700">
            <a:noFill/>
            <a:miter lim="800000"/>
            <a:headEnd/>
            <a:tailEnd/>
          </a:ln>
        </p:spPr>
        <p:txBody>
          <a:bodyPr wrap="none" lIns="50798" tIns="50798" rIns="91424" bIns="50798">
            <a:prstTxWarp prst="textNoShape">
              <a:avLst/>
            </a:prstTxWarp>
            <a:spAutoFit/>
          </a:bodyPr>
          <a:lstStyle/>
          <a:p>
            <a:pPr marL="522261" indent="-522261" algn="ctr"/>
            <a:r>
              <a:rPr lang="en-US" sz="1200" dirty="0">
                <a:ea typeface="ＭＳ Ｐゴシック" charset="-128"/>
                <a:cs typeface="ＭＳ Ｐゴシック" charset="-128"/>
              </a:rPr>
              <a:t>NISO </a:t>
            </a:r>
            <a:r>
              <a:rPr lang="en-US" sz="1200" dirty="0" smtClean="0">
                <a:ea typeface="ＭＳ Ｐゴシック" charset="-128"/>
                <a:cs typeface="ＭＳ Ｐゴシック" charset="-128"/>
              </a:rPr>
              <a:t>Webinar • September 11, 2013</a:t>
            </a:r>
            <a:endParaRPr lang="en-US" sz="1200" dirty="0">
              <a:ea typeface="ＭＳ Ｐゴシック" charset="-128"/>
              <a:cs typeface="ＭＳ Ｐゴシック" charset="-128"/>
            </a:endParaRPr>
          </a:p>
        </p:txBody>
      </p:sp>
      <p:sp>
        <p:nvSpPr>
          <p:cNvPr id="8" name="Rectangle 1"/>
          <p:cNvSpPr>
            <a:spLocks noGrp="1" noChangeArrowheads="1"/>
          </p:cNvSpPr>
          <p:nvPr>
            <p:ph type="title"/>
          </p:nvPr>
        </p:nvSpPr>
        <p:spPr>
          <a:xfrm>
            <a:off x="381001" y="2590801"/>
            <a:ext cx="8382000" cy="3111500"/>
          </a:xfrm>
        </p:spPr>
        <p:txBody>
          <a:bodyPr/>
          <a:lstStyle/>
          <a:p>
            <a:pPr eaLnBrk="1" hangingPunct="1"/>
            <a:r>
              <a:rPr lang="en-US" sz="5200" b="1" dirty="0" smtClean="0">
                <a:solidFill>
                  <a:srgbClr val="333333"/>
                </a:solidFill>
                <a:ea typeface="Arial" charset="0"/>
                <a:cs typeface="Arial" charset="0"/>
              </a:rPr>
              <a:t/>
            </a:r>
            <a:br>
              <a:rPr lang="en-US" sz="5200" b="1" dirty="0" smtClean="0">
                <a:solidFill>
                  <a:srgbClr val="333333"/>
                </a:solidFill>
                <a:ea typeface="Arial" charset="0"/>
                <a:cs typeface="Arial" charset="0"/>
              </a:rPr>
            </a:br>
            <a:r>
              <a:rPr lang="en-US" sz="5200" b="1" dirty="0" smtClean="0">
                <a:solidFill>
                  <a:srgbClr val="333333"/>
                </a:solidFill>
                <a:ea typeface="Arial" charset="0"/>
                <a:cs typeface="Arial" charset="0"/>
              </a:rPr>
              <a:t/>
            </a:r>
            <a:br>
              <a:rPr lang="en-US" sz="5200" b="1" dirty="0" smtClean="0">
                <a:solidFill>
                  <a:srgbClr val="333333"/>
                </a:solidFill>
                <a:ea typeface="Arial" charset="0"/>
                <a:cs typeface="Arial" charset="0"/>
              </a:rPr>
            </a:br>
            <a:r>
              <a:rPr lang="en-US" sz="5200" b="1" dirty="0">
                <a:solidFill>
                  <a:srgbClr val="333333"/>
                </a:solidFill>
                <a:ea typeface="Arial" charset="0"/>
                <a:cs typeface="Arial" charset="0"/>
              </a:rPr>
              <a:t/>
            </a:r>
            <a:br>
              <a:rPr lang="en-US" sz="5200" b="1" dirty="0">
                <a:solidFill>
                  <a:srgbClr val="333333"/>
                </a:solidFill>
                <a:ea typeface="Arial" charset="0"/>
                <a:cs typeface="Arial" charset="0"/>
              </a:rPr>
            </a:br>
            <a:r>
              <a:rPr lang="en-US" sz="5200" b="1" dirty="0" smtClean="0">
                <a:solidFill>
                  <a:srgbClr val="333333"/>
                </a:solidFill>
                <a:ea typeface="Arial" charset="0"/>
                <a:cs typeface="Arial" charset="0"/>
              </a:rPr>
              <a:t/>
            </a:r>
            <a:br>
              <a:rPr lang="en-US" sz="5200" b="1" dirty="0" smtClean="0">
                <a:solidFill>
                  <a:srgbClr val="333333"/>
                </a:solidFill>
                <a:ea typeface="Arial" charset="0"/>
                <a:cs typeface="Arial" charset="0"/>
              </a:rPr>
            </a:br>
            <a:r>
              <a:rPr lang="en-US" sz="5200" b="1" dirty="0">
                <a:solidFill>
                  <a:srgbClr val="333333"/>
                </a:solidFill>
                <a:ea typeface="Arial" charset="0"/>
                <a:cs typeface="Arial" charset="0"/>
              </a:rPr>
              <a:t/>
            </a:r>
            <a:br>
              <a:rPr lang="en-US" sz="5200" b="1" dirty="0">
                <a:solidFill>
                  <a:srgbClr val="333333"/>
                </a:solidFill>
                <a:ea typeface="Arial" charset="0"/>
                <a:cs typeface="Arial" charset="0"/>
              </a:rPr>
            </a:br>
            <a:r>
              <a:rPr lang="en-US" sz="5200" b="1" dirty="0" smtClean="0">
                <a:solidFill>
                  <a:srgbClr val="333333"/>
                </a:solidFill>
                <a:ea typeface="Arial" charset="0"/>
                <a:cs typeface="Arial" charset="0"/>
              </a:rPr>
              <a:t/>
            </a:r>
            <a:br>
              <a:rPr lang="en-US" sz="5200" b="1" dirty="0" smtClean="0">
                <a:solidFill>
                  <a:srgbClr val="333333"/>
                </a:solidFill>
                <a:ea typeface="Arial" charset="0"/>
                <a:cs typeface="Arial" charset="0"/>
              </a:rPr>
            </a:br>
            <a:r>
              <a:rPr lang="en-US" sz="5200" b="1" dirty="0">
                <a:solidFill>
                  <a:srgbClr val="333333"/>
                </a:solidFill>
                <a:ea typeface="Arial" charset="0"/>
                <a:cs typeface="Arial" charset="0"/>
              </a:rPr>
              <a:t/>
            </a:r>
            <a:br>
              <a:rPr lang="en-US" sz="5200" b="1" dirty="0">
                <a:solidFill>
                  <a:srgbClr val="333333"/>
                </a:solidFill>
                <a:ea typeface="Arial" charset="0"/>
                <a:cs typeface="Arial" charset="0"/>
              </a:rPr>
            </a:br>
            <a:r>
              <a:rPr lang="en-US" sz="5200" b="1" dirty="0" smtClean="0">
                <a:solidFill>
                  <a:srgbClr val="333333"/>
                </a:solidFill>
                <a:ea typeface="Arial" charset="0"/>
                <a:cs typeface="Arial" charset="0"/>
              </a:rPr>
              <a:t/>
            </a:r>
            <a:br>
              <a:rPr lang="en-US" sz="5200" b="1" dirty="0" smtClean="0">
                <a:solidFill>
                  <a:srgbClr val="333333"/>
                </a:solidFill>
                <a:ea typeface="Arial" charset="0"/>
                <a:cs typeface="Arial" charset="0"/>
              </a:rPr>
            </a:br>
            <a:r>
              <a:rPr lang="en-US" sz="5200" b="1" dirty="0">
                <a:solidFill>
                  <a:srgbClr val="333333"/>
                </a:solidFill>
                <a:ea typeface="Arial" charset="0"/>
                <a:cs typeface="Arial" charset="0"/>
              </a:rPr>
              <a:t/>
            </a:r>
            <a:br>
              <a:rPr lang="en-US" sz="5200" b="1" dirty="0">
                <a:solidFill>
                  <a:srgbClr val="333333"/>
                </a:solidFill>
                <a:ea typeface="Arial" charset="0"/>
                <a:cs typeface="Arial" charset="0"/>
              </a:rPr>
            </a:br>
            <a:r>
              <a:rPr lang="en-US" sz="5200" b="1" dirty="0" smtClean="0">
                <a:solidFill>
                  <a:srgbClr val="333333"/>
                </a:solidFill>
                <a:ea typeface="Arial" charset="0"/>
                <a:cs typeface="Arial" charset="0"/>
              </a:rPr>
              <a:t/>
            </a:r>
            <a:br>
              <a:rPr lang="en-US" sz="5200" b="1" dirty="0" smtClean="0">
                <a:solidFill>
                  <a:srgbClr val="333333"/>
                </a:solidFill>
                <a:ea typeface="Arial" charset="0"/>
                <a:cs typeface="Arial" charset="0"/>
              </a:rPr>
            </a:br>
            <a:r>
              <a:rPr lang="en-US" sz="5200" b="1" dirty="0">
                <a:solidFill>
                  <a:srgbClr val="333333"/>
                </a:solidFill>
                <a:ea typeface="Arial" charset="0"/>
                <a:cs typeface="Arial" charset="0"/>
              </a:rPr>
              <a:t/>
            </a:r>
            <a:br>
              <a:rPr lang="en-US" sz="5200" b="1" dirty="0">
                <a:solidFill>
                  <a:srgbClr val="333333"/>
                </a:solidFill>
                <a:ea typeface="Arial" charset="0"/>
                <a:cs typeface="Arial" charset="0"/>
              </a:rPr>
            </a:br>
            <a:r>
              <a:rPr lang="en-US" sz="5200" b="1" dirty="0" smtClean="0">
                <a:solidFill>
                  <a:srgbClr val="333333"/>
                </a:solidFill>
                <a:ea typeface="Arial" charset="0"/>
                <a:cs typeface="Arial" charset="0"/>
              </a:rPr>
              <a:t/>
            </a:r>
            <a:br>
              <a:rPr lang="en-US" sz="5200" b="1" dirty="0" smtClean="0">
                <a:solidFill>
                  <a:srgbClr val="333333"/>
                </a:solidFill>
                <a:ea typeface="Arial" charset="0"/>
                <a:cs typeface="Arial" charset="0"/>
              </a:rPr>
            </a:br>
            <a:r>
              <a:rPr lang="en-US" sz="5200" b="1" dirty="0">
                <a:solidFill>
                  <a:srgbClr val="333333"/>
                </a:solidFill>
                <a:ea typeface="Arial" charset="0"/>
                <a:cs typeface="Arial" charset="0"/>
              </a:rPr>
              <a:t/>
            </a:r>
            <a:br>
              <a:rPr lang="en-US" sz="5200" b="1" dirty="0">
                <a:solidFill>
                  <a:srgbClr val="333333"/>
                </a:solidFill>
                <a:ea typeface="Arial" charset="0"/>
                <a:cs typeface="Arial" charset="0"/>
              </a:rPr>
            </a:br>
            <a:r>
              <a:rPr lang="en-US" sz="5200" b="1" dirty="0" smtClean="0">
                <a:solidFill>
                  <a:srgbClr val="333333"/>
                </a:solidFill>
                <a:ea typeface="Arial" charset="0"/>
                <a:cs typeface="Arial" charset="0"/>
              </a:rPr>
              <a:t/>
            </a:r>
            <a:br>
              <a:rPr lang="en-US" sz="5200" b="1" dirty="0" smtClean="0">
                <a:solidFill>
                  <a:srgbClr val="333333"/>
                </a:solidFill>
                <a:ea typeface="Arial" charset="0"/>
                <a:cs typeface="Arial" charset="0"/>
              </a:rPr>
            </a:br>
            <a:r>
              <a:rPr lang="en-US" sz="5200" b="1" dirty="0">
                <a:solidFill>
                  <a:srgbClr val="333333"/>
                </a:solidFill>
                <a:ea typeface="Arial" charset="0"/>
                <a:cs typeface="Arial" charset="0"/>
              </a:rPr>
              <a:t/>
            </a:r>
            <a:br>
              <a:rPr lang="en-US" sz="5200" b="1" dirty="0">
                <a:solidFill>
                  <a:srgbClr val="333333"/>
                </a:solidFill>
                <a:ea typeface="Arial" charset="0"/>
                <a:cs typeface="Arial" charset="0"/>
              </a:rPr>
            </a:br>
            <a:r>
              <a:rPr lang="en-US" sz="5400" b="1" dirty="0"/>
              <a:t/>
            </a:r>
            <a:br>
              <a:rPr lang="en-US" sz="5400" b="1" dirty="0"/>
            </a:br>
            <a:r>
              <a:rPr lang="en-US" sz="5200" b="1" dirty="0">
                <a:solidFill>
                  <a:srgbClr val="333333"/>
                </a:solidFill>
                <a:ea typeface="Arial" charset="0"/>
                <a:cs typeface="Arial" charset="0"/>
              </a:rPr>
              <a:t/>
            </a:r>
            <a:br>
              <a:rPr lang="en-US" sz="5200" b="1" dirty="0">
                <a:solidFill>
                  <a:srgbClr val="333333"/>
                </a:solidFill>
                <a:ea typeface="Arial" charset="0"/>
                <a:cs typeface="Arial" charset="0"/>
              </a:rPr>
            </a:br>
            <a:r>
              <a:rPr lang="en-US" sz="5200" b="1" dirty="0" smtClean="0">
                <a:solidFill>
                  <a:srgbClr val="333333"/>
                </a:solidFill>
                <a:ea typeface="Arial" charset="0"/>
                <a:cs typeface="Arial" charset="0"/>
              </a:rPr>
              <a:t/>
            </a:r>
            <a:br>
              <a:rPr lang="en-US" sz="5200" b="1" dirty="0" smtClean="0">
                <a:solidFill>
                  <a:srgbClr val="333333"/>
                </a:solidFill>
                <a:ea typeface="Arial" charset="0"/>
                <a:cs typeface="Arial" charset="0"/>
              </a:rPr>
            </a:br>
            <a:r>
              <a:rPr lang="en-US" sz="5200" b="1" dirty="0" smtClean="0">
                <a:solidFill>
                  <a:srgbClr val="333333"/>
                </a:solidFill>
                <a:ea typeface="Arial" charset="0"/>
                <a:cs typeface="Arial" charset="0"/>
              </a:rPr>
              <a:t>Questions</a:t>
            </a:r>
            <a:r>
              <a:rPr lang="en-US" sz="5200" b="1" dirty="0">
                <a:solidFill>
                  <a:srgbClr val="333333"/>
                </a:solidFill>
                <a:ea typeface="Arial" charset="0"/>
                <a:cs typeface="Arial" charset="0"/>
              </a:rPr>
              <a:t>?</a:t>
            </a:r>
            <a:r>
              <a:rPr lang="en-US" sz="5200" dirty="0">
                <a:solidFill>
                  <a:srgbClr val="333333"/>
                </a:solidFill>
              </a:rPr>
              <a:t/>
            </a:r>
            <a:br>
              <a:rPr lang="en-US" sz="5200" dirty="0">
                <a:solidFill>
                  <a:srgbClr val="333333"/>
                </a:solidFill>
              </a:rPr>
            </a:br>
            <a:r>
              <a:rPr lang="en-US" sz="2400" b="1" dirty="0" smtClean="0">
                <a:solidFill>
                  <a:srgbClr val="4C4C4C"/>
                </a:solidFill>
                <a:ea typeface="Arial" charset="0"/>
                <a:cs typeface="Arial" charset="0"/>
              </a:rPr>
              <a:t>All </a:t>
            </a:r>
            <a:r>
              <a:rPr lang="en-US" sz="2400" b="1" dirty="0">
                <a:solidFill>
                  <a:srgbClr val="4C4C4C"/>
                </a:solidFill>
                <a:ea typeface="Arial" charset="0"/>
                <a:cs typeface="Arial" charset="0"/>
              </a:rPr>
              <a:t>questions will be posted with presenter answers on the NISO website following the webinar:</a:t>
            </a:r>
            <a:r>
              <a:rPr lang="en-US" sz="2400" dirty="0">
                <a:solidFill>
                  <a:srgbClr val="33729A"/>
                </a:solidFill>
              </a:rPr>
              <a:t/>
            </a:r>
            <a:br>
              <a:rPr lang="en-US" sz="2400" dirty="0">
                <a:solidFill>
                  <a:srgbClr val="33729A"/>
                </a:solidFill>
              </a:rPr>
            </a:br>
            <a:r>
              <a:rPr lang="en-US" sz="2400" dirty="0">
                <a:solidFill>
                  <a:srgbClr val="33729A"/>
                </a:solidFill>
              </a:rPr>
              <a:t/>
            </a:r>
            <a:br>
              <a:rPr lang="en-US" sz="2400" dirty="0">
                <a:solidFill>
                  <a:srgbClr val="33729A"/>
                </a:solidFill>
              </a:rPr>
            </a:br>
            <a:r>
              <a:rPr lang="en-US" sz="1600" dirty="0">
                <a:hlinkClick r:id="rId3"/>
              </a:rPr>
              <a:t>http://www.niso.org/news/events/2013/webinars/escience/</a:t>
            </a:r>
            <a:endParaRPr lang="en-US" sz="1600" b="1" u="sng" dirty="0">
              <a:solidFill>
                <a:srgbClr val="33729A"/>
              </a:solidFill>
              <a:ea typeface="ヒラギノ角ゴ ProN W6" charset="-128"/>
              <a:cs typeface="ヒラギノ角ゴ ProN W6" charset="-128"/>
            </a:endParaRPr>
          </a:p>
        </p:txBody>
      </p:sp>
      <p:sp>
        <p:nvSpPr>
          <p:cNvPr id="2" name="TextBox 1"/>
          <p:cNvSpPr txBox="1"/>
          <p:nvPr/>
        </p:nvSpPr>
        <p:spPr>
          <a:xfrm>
            <a:off x="228600" y="1219200"/>
            <a:ext cx="9023866" cy="1384995"/>
          </a:xfrm>
          <a:prstGeom prst="rect">
            <a:avLst/>
          </a:prstGeom>
          <a:noFill/>
        </p:spPr>
        <p:txBody>
          <a:bodyPr wrap="square" rtlCol="0">
            <a:spAutoFit/>
          </a:bodyPr>
          <a:lstStyle/>
          <a:p>
            <a:r>
              <a:rPr lang="en-US" sz="2800" b="1" dirty="0">
                <a:solidFill>
                  <a:schemeClr val="bg1">
                    <a:lumMod val="50000"/>
                  </a:schemeClr>
                </a:solidFill>
              </a:rPr>
              <a:t>NISO Webinar: </a:t>
            </a:r>
            <a:endParaRPr lang="en-US" sz="2800" b="1" dirty="0" smtClean="0">
              <a:solidFill>
                <a:schemeClr val="bg1">
                  <a:lumMod val="50000"/>
                </a:schemeClr>
              </a:solidFill>
            </a:endParaRPr>
          </a:p>
          <a:p>
            <a:r>
              <a:rPr lang="en-US" sz="2800" b="1" dirty="0" smtClean="0"/>
              <a:t>Research </a:t>
            </a:r>
            <a:r>
              <a:rPr lang="en-US" sz="2800" b="1" dirty="0"/>
              <a:t>Data </a:t>
            </a:r>
            <a:r>
              <a:rPr lang="en-US" sz="2800" b="1" dirty="0" err="1"/>
              <a:t>Curation</a:t>
            </a:r>
            <a:r>
              <a:rPr lang="en-US" sz="2800" b="1" dirty="0"/>
              <a:t> </a:t>
            </a:r>
            <a:endParaRPr lang="en-US" sz="2800" b="1" dirty="0" smtClean="0"/>
          </a:p>
          <a:p>
            <a:r>
              <a:rPr lang="en-US" sz="2800" b="1" dirty="0" smtClean="0"/>
              <a:t>Part </a:t>
            </a:r>
            <a:r>
              <a:rPr lang="en-US" sz="2800" b="1" dirty="0"/>
              <a:t>1: </a:t>
            </a:r>
            <a:r>
              <a:rPr lang="en-US" sz="2800" b="1" dirty="0" smtClean="0"/>
              <a:t>E</a:t>
            </a:r>
            <a:r>
              <a:rPr lang="en-US" sz="2800" b="1" dirty="0"/>
              <a:t>-Science Librarianship </a:t>
            </a:r>
            <a:endParaRPr lang="en-US" sz="28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1"/>
          <p:cNvSpPr>
            <a:spLocks noGrp="1" noChangeArrowheads="1"/>
          </p:cNvSpPr>
          <p:nvPr>
            <p:ph type="body" idx="1"/>
          </p:nvPr>
        </p:nvSpPr>
        <p:spPr>
          <a:xfrm>
            <a:off x="152400" y="3670300"/>
            <a:ext cx="8826500" cy="2641600"/>
          </a:xfrm>
        </p:spPr>
        <p:txBody>
          <a:bodyPr rIns="40627"/>
          <a:lstStyle/>
          <a:p>
            <a:pPr marL="39686" indent="-39686" algn="ctr" eaLnBrk="1" hangingPunct="1"/>
            <a:endParaRPr lang="en-US" sz="2400">
              <a:solidFill>
                <a:srgbClr val="343434"/>
              </a:solidFill>
            </a:endParaRPr>
          </a:p>
          <a:p>
            <a:pPr marL="39686" indent="-39686" algn="ctr" eaLnBrk="1" hangingPunct="1"/>
            <a:r>
              <a:rPr lang="en-US" sz="2400">
                <a:solidFill>
                  <a:srgbClr val="343434"/>
                </a:solidFill>
                <a:ea typeface="Arial" charset="0"/>
                <a:cs typeface="Arial" charset="0"/>
              </a:rPr>
              <a:t>Thank you for joining us today. </a:t>
            </a:r>
            <a:r>
              <a:rPr lang="en-US" sz="2400">
                <a:solidFill>
                  <a:srgbClr val="343434"/>
                </a:solidFill>
              </a:rPr>
              <a:t/>
            </a:r>
            <a:br>
              <a:rPr lang="en-US" sz="2400">
                <a:solidFill>
                  <a:srgbClr val="343434"/>
                </a:solidFill>
              </a:rPr>
            </a:br>
            <a:r>
              <a:rPr lang="en-US" sz="2400">
                <a:solidFill>
                  <a:srgbClr val="343434"/>
                </a:solidFill>
                <a:ea typeface="Arial" charset="0"/>
                <a:cs typeface="Arial" charset="0"/>
              </a:rPr>
              <a:t>Please take a moment to fill out the brief online survey.</a:t>
            </a:r>
            <a:endParaRPr lang="en-US" sz="2400">
              <a:solidFill>
                <a:srgbClr val="343434"/>
              </a:solidFill>
            </a:endParaRPr>
          </a:p>
          <a:p>
            <a:pPr marL="39686" indent="-39686" algn="ctr" eaLnBrk="1" hangingPunct="1"/>
            <a:endParaRPr lang="en-US" sz="2400">
              <a:solidFill>
                <a:srgbClr val="343434"/>
              </a:solidFill>
            </a:endParaRPr>
          </a:p>
          <a:p>
            <a:pPr marL="39686" indent="-39686" algn="ctr" eaLnBrk="1" hangingPunct="1"/>
            <a:r>
              <a:rPr lang="en-US" sz="2400">
                <a:solidFill>
                  <a:srgbClr val="343434"/>
                </a:solidFill>
                <a:ea typeface="Arial" charset="0"/>
                <a:cs typeface="Arial" charset="0"/>
              </a:rPr>
              <a:t>We look forward to hearing from you!</a:t>
            </a:r>
            <a:endParaRPr lang="en-US" sz="2400">
              <a:solidFill>
                <a:srgbClr val="343434"/>
              </a:solidFill>
            </a:endParaRPr>
          </a:p>
        </p:txBody>
      </p:sp>
      <p:sp>
        <p:nvSpPr>
          <p:cNvPr id="220163" name="Rectangle 2"/>
          <p:cNvSpPr>
            <a:spLocks noGrp="1" noChangeArrowheads="1"/>
          </p:cNvSpPr>
          <p:nvPr>
            <p:ph type="title"/>
          </p:nvPr>
        </p:nvSpPr>
        <p:spPr>
          <a:xfrm>
            <a:off x="685800" y="2209800"/>
            <a:ext cx="7772400" cy="1143000"/>
          </a:xfrm>
        </p:spPr>
        <p:txBody>
          <a:bodyPr/>
          <a:lstStyle/>
          <a:p>
            <a:pPr eaLnBrk="1" hangingPunct="1"/>
            <a:r>
              <a:rPr lang="en-US" sz="5200" b="1">
                <a:ea typeface="Arial" charset="0"/>
                <a:cs typeface="Arial" charset="0"/>
              </a:rPr>
              <a:t>THANK YOU</a:t>
            </a:r>
            <a:endParaRPr lang="en-US" sz="5200" b="1">
              <a:ea typeface="ヒラギノ角ゴ ProN W6" charset="-128"/>
              <a:cs typeface="ヒラギノ角ゴ ProN W6" charset="-128"/>
            </a:endParaRPr>
          </a:p>
        </p:txBody>
      </p:sp>
      <p:pic>
        <p:nvPicPr>
          <p:cNvPr id="220164" name="Picture 3"/>
          <p:cNvPicPr>
            <a:picLocks noChangeAspect="1" noChangeArrowheads="1"/>
          </p:cNvPicPr>
          <p:nvPr/>
        </p:nvPicPr>
        <p:blipFill>
          <a:blip r:embed="rId2"/>
          <a:srcRect/>
          <a:stretch>
            <a:fillRect/>
          </a:stretch>
        </p:blipFill>
        <p:spPr bwMode="auto">
          <a:xfrm>
            <a:off x="114300" y="215900"/>
            <a:ext cx="3727450" cy="1616075"/>
          </a:xfrm>
          <a:prstGeom prst="rect">
            <a:avLst/>
          </a:prstGeom>
          <a:noFill/>
          <a:ln w="12700">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457200" y="685800"/>
            <a:ext cx="8229600" cy="685800"/>
          </a:xfrm>
        </p:spPr>
        <p:txBody>
          <a:bodyPr/>
          <a:lstStyle/>
          <a:p>
            <a:pPr algn="ctr" eaLnBrk="1" hangingPunct="1"/>
            <a:r>
              <a:rPr lang="en-US">
                <a:solidFill>
                  <a:schemeClr val="accent2"/>
                </a:solidFill>
                <a:latin typeface="Calibri" charset="0"/>
              </a:rPr>
              <a:t>e-Science Web Portal Project</a:t>
            </a:r>
            <a:br>
              <a:rPr lang="en-US">
                <a:solidFill>
                  <a:schemeClr val="accent2"/>
                </a:solidFill>
                <a:latin typeface="Calibri" charset="0"/>
              </a:rPr>
            </a:br>
            <a:r>
              <a:rPr lang="en-US">
                <a:solidFill>
                  <a:schemeClr val="accent2"/>
                </a:solidFill>
                <a:latin typeface="Calibri" charset="0"/>
              </a:rPr>
              <a:t>esciencelibrary.umassmed.edu</a:t>
            </a:r>
          </a:p>
        </p:txBody>
      </p:sp>
      <p:sp>
        <p:nvSpPr>
          <p:cNvPr id="25602" name="Content Placeholder 2"/>
          <p:cNvSpPr>
            <a:spLocks noGrp="1"/>
          </p:cNvSpPr>
          <p:nvPr>
            <p:ph idx="1"/>
          </p:nvPr>
        </p:nvSpPr>
        <p:spPr>
          <a:xfrm>
            <a:off x="457200" y="1447800"/>
            <a:ext cx="8229600" cy="4876800"/>
          </a:xfrm>
        </p:spPr>
        <p:txBody>
          <a:bodyPr/>
          <a:lstStyle/>
          <a:p>
            <a:pPr eaLnBrk="1" hangingPunct="1"/>
            <a:r>
              <a:rPr lang="en-US">
                <a:latin typeface="Constantia" charset="0"/>
              </a:rPr>
              <a:t>Regional Initiative with UMMS in the lead</a:t>
            </a:r>
          </a:p>
          <a:p>
            <a:pPr eaLnBrk="1" hangingPunct="1"/>
            <a:r>
              <a:rPr lang="en-US">
                <a:latin typeface="Constantia" charset="0"/>
              </a:rPr>
              <a:t>A one-stop shopping website for librarians to learn about science and data management</a:t>
            </a:r>
          </a:p>
          <a:p>
            <a:pPr eaLnBrk="1" hangingPunct="1">
              <a:buFont typeface="Wingdings 2" charset="0"/>
              <a:buNone/>
            </a:pPr>
            <a:r>
              <a:rPr lang="en-US">
                <a:latin typeface="Constantia" charset="0"/>
              </a:rPr>
              <a:t> </a:t>
            </a:r>
          </a:p>
          <a:p>
            <a:pPr eaLnBrk="1" hangingPunct="1">
              <a:buFont typeface="Wingdings 2" charset="0"/>
              <a:buNone/>
            </a:pPr>
            <a:endParaRPr lang="en-US">
              <a:latin typeface="Constantia" charset="0"/>
            </a:endParaRPr>
          </a:p>
          <a:p>
            <a:pPr eaLnBrk="1" hangingPunct="1">
              <a:buFont typeface="Wingdings 2" charset="0"/>
              <a:buNone/>
            </a:pPr>
            <a:endParaRPr lang="en-US">
              <a:latin typeface="Constantia" charset="0"/>
            </a:endParaRPr>
          </a:p>
          <a:p>
            <a:pPr eaLnBrk="1" hangingPunct="1">
              <a:buFont typeface="Wingdings 2" charset="0"/>
              <a:buNone/>
            </a:pPr>
            <a:endParaRPr lang="en-US">
              <a:latin typeface="Constantia" charset="0"/>
            </a:endParaRPr>
          </a:p>
        </p:txBody>
      </p:sp>
      <p:pic>
        <p:nvPicPr>
          <p:cNvPr id="25603" name="Picture 7" descr="framed e-science portal screenshot Sept 201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895600"/>
            <a:ext cx="60960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solidFill>
                  <a:schemeClr val="accent2"/>
                </a:solidFill>
                <a:latin typeface="Calibri" charset="0"/>
              </a:rPr>
              <a:t>e-Science Web Portal Project</a:t>
            </a:r>
            <a:br>
              <a:rPr lang="en-US">
                <a:solidFill>
                  <a:schemeClr val="accent2"/>
                </a:solidFill>
                <a:latin typeface="Calibri" charset="0"/>
              </a:rPr>
            </a:br>
            <a:r>
              <a:rPr lang="en-US">
                <a:solidFill>
                  <a:schemeClr val="accent2"/>
                </a:solidFill>
                <a:latin typeface="Calibri" charset="0"/>
              </a:rPr>
              <a:t>esciencelibrary.umassmed.edu</a:t>
            </a:r>
            <a:endParaRPr lang="en-US">
              <a:latin typeface="Calibri" charset="0"/>
            </a:endParaRPr>
          </a:p>
        </p:txBody>
      </p:sp>
      <p:sp>
        <p:nvSpPr>
          <p:cNvPr id="26626" name="Content Placeholder 2"/>
          <p:cNvSpPr>
            <a:spLocks noGrp="1"/>
          </p:cNvSpPr>
          <p:nvPr>
            <p:ph idx="1"/>
          </p:nvPr>
        </p:nvSpPr>
        <p:spPr>
          <a:xfrm>
            <a:off x="533400" y="2362200"/>
            <a:ext cx="8153400" cy="3962400"/>
          </a:xfrm>
        </p:spPr>
        <p:txBody>
          <a:bodyPr/>
          <a:lstStyle/>
          <a:p>
            <a:pPr eaLnBrk="1" hangingPunct="1"/>
            <a:r>
              <a:rPr lang="en-US">
                <a:latin typeface="Constantia" charset="0"/>
              </a:rPr>
              <a:t>Include current news and initiatives</a:t>
            </a:r>
          </a:p>
          <a:p>
            <a:pPr eaLnBrk="1" hangingPunct="1"/>
            <a:r>
              <a:rPr lang="en-US">
                <a:latin typeface="Constantia" charset="0"/>
              </a:rPr>
              <a:t>Highlight current projects and best practices</a:t>
            </a:r>
          </a:p>
          <a:p>
            <a:pPr eaLnBrk="1" hangingPunct="1"/>
            <a:r>
              <a:rPr lang="en-US">
                <a:latin typeface="Constantia" charset="0"/>
              </a:rPr>
              <a:t>Create collaborative using advisory and editorial boards to identify, link to existing and create original content </a:t>
            </a:r>
          </a:p>
          <a:p>
            <a:pPr eaLnBrk="1" hangingPunct="1"/>
            <a:r>
              <a:rPr lang="en-US">
                <a:latin typeface="Constantia" charset="0"/>
              </a:rPr>
              <a:t>Engage the librarians in New England via the e-Science Community Blog to foster a community of learning </a:t>
            </a:r>
          </a:p>
          <a:p>
            <a:pPr eaLnBrk="1" hangingPunct="1">
              <a:buFont typeface="Wingdings 2" charset="0"/>
              <a:buNone/>
            </a:pPr>
            <a:endParaRPr lang="en-US">
              <a:latin typeface="Constantia" charset="0"/>
            </a:endParaRPr>
          </a:p>
          <a:p>
            <a:endParaRPr lang="en-US">
              <a:latin typeface="Constantia" charset="0"/>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solidFill>
                  <a:schemeClr val="accent2"/>
                </a:solidFill>
                <a:latin typeface="Calibri" charset="0"/>
              </a:rPr>
              <a:t>e-Science Web Portal Project</a:t>
            </a:r>
            <a:br>
              <a:rPr lang="en-US">
                <a:solidFill>
                  <a:schemeClr val="accent2"/>
                </a:solidFill>
                <a:latin typeface="Calibri" charset="0"/>
              </a:rPr>
            </a:br>
            <a:r>
              <a:rPr lang="en-US">
                <a:solidFill>
                  <a:schemeClr val="accent2"/>
                </a:solidFill>
                <a:latin typeface="Calibri" charset="0"/>
              </a:rPr>
              <a:t>esciencelibrary.umassmed.edu</a:t>
            </a:r>
            <a:endParaRPr lang="en-US">
              <a:latin typeface="Calibri" charset="0"/>
            </a:endParaRPr>
          </a:p>
        </p:txBody>
      </p:sp>
      <p:pic>
        <p:nvPicPr>
          <p:cNvPr id="27650" name="Picture 3" descr="H:\AAHSL Nov 2011\cells from biochem modu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743200"/>
            <a:ext cx="408146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457200" y="2057400"/>
            <a:ext cx="8153400" cy="523875"/>
          </a:xfrm>
          <a:prstGeom prst="rect">
            <a:avLst/>
          </a:prstGeom>
          <a:noFill/>
        </p:spPr>
        <p:txBody>
          <a:bodyPr>
            <a:spAutoFit/>
          </a:bodyPr>
          <a:lstStyle/>
          <a:p>
            <a:pPr defTabSz="914400" fontAlgn="base">
              <a:spcBef>
                <a:spcPct val="0"/>
              </a:spcBef>
              <a:spcAft>
                <a:spcPct val="0"/>
              </a:spcAft>
              <a:buFont typeface="Arial" pitchFamily="34" charset="0"/>
              <a:buChar char="•"/>
              <a:defRPr/>
            </a:pPr>
            <a:r>
              <a:rPr lang="en-US" sz="2800" dirty="0">
                <a:solidFill>
                  <a:prstClr val="black"/>
                </a:solidFill>
                <a:latin typeface="Constantia"/>
                <a:ea typeface="ＭＳ Ｐゴシック" charset="0"/>
                <a:cs typeface="ＭＳ Ｐゴシック" charset="0"/>
              </a:rPr>
              <a:t> Educate Librarians about Science (tutorials)</a:t>
            </a:r>
          </a:p>
        </p:txBody>
      </p:sp>
      <p:sp>
        <p:nvSpPr>
          <p:cNvPr id="7" name="TextBox 6"/>
          <p:cNvSpPr txBox="1"/>
          <p:nvPr/>
        </p:nvSpPr>
        <p:spPr>
          <a:xfrm>
            <a:off x="838200" y="5943600"/>
            <a:ext cx="7239000" cy="830263"/>
          </a:xfrm>
          <a:prstGeom prst="rect">
            <a:avLst/>
          </a:prstGeom>
          <a:noFill/>
        </p:spPr>
        <p:txBody>
          <a:bodyPr>
            <a:spAutoFit/>
          </a:bodyPr>
          <a:lstStyle/>
          <a:p>
            <a:pPr defTabSz="914400" fontAlgn="base">
              <a:spcBef>
                <a:spcPct val="0"/>
              </a:spcBef>
              <a:spcAft>
                <a:spcPct val="0"/>
              </a:spcAft>
              <a:defRPr/>
            </a:pPr>
            <a:r>
              <a:rPr lang="en-US" sz="2400" dirty="0">
                <a:solidFill>
                  <a:prstClr val="black"/>
                </a:solidFill>
                <a:latin typeface="Constantia"/>
                <a:ea typeface="ＭＳ Ｐゴシック" charset="0"/>
                <a:cs typeface="ＭＳ Ｐゴシック" charset="0"/>
              </a:rPr>
              <a:t>http://esciencelibrary.umassmed.edu/biochemistry-video</a:t>
            </a:r>
          </a:p>
        </p:txBody>
      </p:sp>
      <p:pic>
        <p:nvPicPr>
          <p:cNvPr id="27653" name="Picture 2" descr="H:\AAHSL Nov 2011\Front page of biochem module.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8600" y="2667000"/>
            <a:ext cx="4194175" cy="2773363"/>
          </a:xfrm>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pPr algn="ctr"/>
            <a:r>
              <a:rPr lang="en-US">
                <a:solidFill>
                  <a:schemeClr val="accent2"/>
                </a:solidFill>
                <a:latin typeface="Calibri" charset="0"/>
              </a:rPr>
              <a:t>April 9, 2014</a:t>
            </a:r>
            <a:br>
              <a:rPr lang="en-US">
                <a:solidFill>
                  <a:schemeClr val="accent2"/>
                </a:solidFill>
                <a:latin typeface="Calibri" charset="0"/>
              </a:rPr>
            </a:br>
            <a:r>
              <a:rPr lang="en-US">
                <a:solidFill>
                  <a:schemeClr val="accent2"/>
                </a:solidFill>
                <a:latin typeface="Calibri" charset="0"/>
              </a:rPr>
              <a:t>e-Science Symposium</a:t>
            </a:r>
            <a:endParaRPr lang="en-US">
              <a:latin typeface="Calibri" charset="0"/>
            </a:endParaRPr>
          </a:p>
        </p:txBody>
      </p:sp>
      <p:pic>
        <p:nvPicPr>
          <p:cNvPr id="28674" name="Content Placeholder 6" descr="escience symposium conference page.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82663" y="1935163"/>
            <a:ext cx="7178675" cy="4389437"/>
          </a:xfrm>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457200" y="0"/>
            <a:ext cx="8229600" cy="1619250"/>
          </a:xfrm>
        </p:spPr>
        <p:txBody>
          <a:bodyPr/>
          <a:lstStyle/>
          <a:p>
            <a:pPr algn="ctr"/>
            <a:r>
              <a:rPr lang="en-US">
                <a:solidFill>
                  <a:schemeClr val="accent2"/>
                </a:solidFill>
                <a:latin typeface="Calibri" charset="0"/>
              </a:rPr>
              <a:t>Science Boot Camp</a:t>
            </a:r>
            <a:endParaRPr lang="en-US">
              <a:latin typeface="Calibri" charset="0"/>
            </a:endParaRPr>
          </a:p>
        </p:txBody>
      </p:sp>
      <p:sp>
        <p:nvSpPr>
          <p:cNvPr id="29698" name="Content Placeholder 2"/>
          <p:cNvSpPr>
            <a:spLocks noGrp="1"/>
          </p:cNvSpPr>
          <p:nvPr>
            <p:ph idx="1"/>
          </p:nvPr>
        </p:nvSpPr>
        <p:spPr>
          <a:xfrm>
            <a:off x="381000" y="1905000"/>
            <a:ext cx="8229600" cy="4389438"/>
          </a:xfrm>
        </p:spPr>
        <p:txBody>
          <a:bodyPr/>
          <a:lstStyle/>
          <a:p>
            <a:pPr algn="ctr">
              <a:buFont typeface="Wingdings 2" charset="0"/>
              <a:buNone/>
            </a:pPr>
            <a:r>
              <a:rPr lang="en-US" sz="2400">
                <a:latin typeface="Constantia" charset="0"/>
              </a:rPr>
              <a:t>Science Boot Camp: June 2013 at UMass Amherst</a:t>
            </a:r>
          </a:p>
        </p:txBody>
      </p:sp>
      <p:sp>
        <p:nvSpPr>
          <p:cNvPr id="29699" name="TextBox 8"/>
          <p:cNvSpPr txBox="1">
            <a:spLocks noChangeArrowheads="1"/>
          </p:cNvSpPr>
          <p:nvPr/>
        </p:nvSpPr>
        <p:spPr bwMode="auto">
          <a:xfrm>
            <a:off x="457200" y="2819400"/>
            <a:ext cx="853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spcBef>
                <a:spcPct val="0"/>
              </a:spcBef>
              <a:spcAft>
                <a:spcPct val="0"/>
              </a:spcAft>
            </a:pPr>
            <a:endParaRPr lang="en-US" sz="1800" smtClean="0">
              <a:solidFill>
                <a:prstClr val="black"/>
              </a:solidFill>
            </a:endParaRPr>
          </a:p>
        </p:txBody>
      </p:sp>
      <p:sp>
        <p:nvSpPr>
          <p:cNvPr id="29700" name="TextBox 9"/>
          <p:cNvSpPr txBox="1">
            <a:spLocks noChangeArrowheads="1"/>
          </p:cNvSpPr>
          <p:nvPr/>
        </p:nvSpPr>
        <p:spPr bwMode="auto">
          <a:xfrm>
            <a:off x="381000" y="2971800"/>
            <a:ext cx="845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spcBef>
                <a:spcPct val="0"/>
              </a:spcBef>
              <a:spcAft>
                <a:spcPct val="0"/>
              </a:spcAft>
            </a:pPr>
            <a:endParaRPr lang="en-US" sz="1800" smtClean="0">
              <a:solidFill>
                <a:prstClr val="black"/>
              </a:solidFill>
            </a:endParaRPr>
          </a:p>
        </p:txBody>
      </p:sp>
      <p:pic>
        <p:nvPicPr>
          <p:cNvPr id="29701" name="Picture 10" descr="Rachel and Jose at SBC.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3429000"/>
            <a:ext cx="39782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cd8ba59c-62e7-4f8b-a204-8ed1046e5db2" descr="4E3FC68B-BA49-4054-B577-9A46AF937F78@h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048000"/>
            <a:ext cx="382111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153400" cy="1543050"/>
          </a:xfrm>
        </p:spPr>
        <p:txBody>
          <a:bodyPr/>
          <a:lstStyle/>
          <a:p>
            <a:pPr algn="ctr">
              <a:defRPr/>
            </a:pPr>
            <a:r>
              <a:rPr lang="en-US" dirty="0" smtClean="0">
                <a:solidFill>
                  <a:schemeClr val="accent3"/>
                </a:solidFill>
                <a:ea typeface="+mj-ea"/>
                <a:cs typeface="+mj-cs"/>
              </a:rPr>
              <a:t>Sampling of e-Science Professional Days</a:t>
            </a:r>
            <a:endParaRPr lang="en-US" dirty="0">
              <a:solidFill>
                <a:schemeClr val="accent3"/>
              </a:solidFill>
              <a:ea typeface="+mj-ea"/>
              <a:cs typeface="+mj-cs"/>
            </a:endParaRPr>
          </a:p>
        </p:txBody>
      </p:sp>
      <p:sp>
        <p:nvSpPr>
          <p:cNvPr id="30722" name="Content Placeholder 3"/>
          <p:cNvSpPr>
            <a:spLocks noGrp="1"/>
          </p:cNvSpPr>
          <p:nvPr>
            <p:ph idx="1"/>
          </p:nvPr>
        </p:nvSpPr>
        <p:spPr>
          <a:xfrm>
            <a:off x="533400" y="1752600"/>
            <a:ext cx="8153400" cy="4572000"/>
          </a:xfrm>
        </p:spPr>
        <p:txBody>
          <a:bodyPr/>
          <a:lstStyle/>
          <a:p>
            <a:r>
              <a:rPr lang="en-US">
                <a:latin typeface="Constantia" charset="0"/>
              </a:rPr>
              <a:t>Introduction to Metadata (May 9, 2012)</a:t>
            </a:r>
          </a:p>
          <a:p>
            <a:pPr lvl="1"/>
            <a:r>
              <a:rPr lang="en-US">
                <a:latin typeface="Constantia" charset="0"/>
              </a:rPr>
              <a:t>Examples of uses of metadata by local area librarians</a:t>
            </a:r>
          </a:p>
          <a:p>
            <a:pPr lvl="1"/>
            <a:r>
              <a:rPr lang="en-US">
                <a:latin typeface="Constantia" charset="0"/>
              </a:rPr>
              <a:t>Keynote speaker Diane Hillmann</a:t>
            </a:r>
          </a:p>
          <a:p>
            <a:pPr>
              <a:buFont typeface="Wingdings 2" charset="0"/>
              <a:buNone/>
            </a:pPr>
            <a:endParaRPr lang="en-US">
              <a:latin typeface="Constantia" charset="0"/>
            </a:endParaRPr>
          </a:p>
          <a:p>
            <a:r>
              <a:rPr lang="en-US">
                <a:latin typeface="Constantia" charset="0"/>
              </a:rPr>
              <a:t>Role of the library in the research enterprise, Informationists (Nov. 2012)</a:t>
            </a:r>
          </a:p>
          <a:p>
            <a:pPr lvl="1"/>
            <a:r>
              <a:rPr lang="en-US">
                <a:latin typeface="Constantia" charset="0"/>
              </a:rPr>
              <a:t>Keynote speaker Chris Schaffer, University Librarian </a:t>
            </a:r>
            <a:br>
              <a:rPr lang="en-US">
                <a:latin typeface="Constantia" charset="0"/>
              </a:rPr>
            </a:br>
            <a:r>
              <a:rPr lang="en-US">
                <a:latin typeface="Constantia" charset="0"/>
              </a:rPr>
              <a:t>Oregon Health and Science University Library</a:t>
            </a:r>
          </a:p>
          <a:p>
            <a:pPr lvl="1"/>
            <a:r>
              <a:rPr lang="en-US">
                <a:latin typeface="Constantia" charset="0"/>
              </a:rPr>
              <a:t>Panelists:  Librarian Informationists working on research team on NIH grants</a:t>
            </a:r>
          </a:p>
          <a:p>
            <a:pPr>
              <a:buFont typeface="Arial" charset="0"/>
              <a:buChar char="•"/>
            </a:pPr>
            <a:endParaRPr lang="en-US">
              <a:latin typeface="Constantia" charset="0"/>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miter lim="800000"/>
            <a:headEnd/>
            <a:tailEnd/>
          </a:ln>
          <a:extLst/>
        </p:spPr>
        <p:txBody>
          <a:bodyPr>
            <a:normAutofit fontScale="90000"/>
          </a:bodyPr>
          <a:lstStyle/>
          <a:p>
            <a:pPr algn="ctr">
              <a:defRPr/>
            </a:pPr>
            <a:r>
              <a:rPr lang="en-US" dirty="0" smtClean="0"/>
              <a:t>Journal of eScience Librarianship</a:t>
            </a:r>
            <a:endParaRPr lang="en-US" dirty="0"/>
          </a:p>
        </p:txBody>
      </p:sp>
      <p:pic>
        <p:nvPicPr>
          <p:cNvPr id="31746" name="Picture 2" descr="JeSLIB sho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05000"/>
            <a:ext cx="7205663"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smtClean="0">
                <a:solidFill>
                  <a:schemeClr val="accent3"/>
                </a:solidFill>
                <a:ea typeface="+mj-ea"/>
                <a:cs typeface="+mj-cs"/>
              </a:rPr>
              <a:t>Journal of e-Science Librarianship</a:t>
            </a:r>
            <a:endParaRPr lang="en-US" dirty="0">
              <a:solidFill>
                <a:schemeClr val="accent3"/>
              </a:solidFill>
              <a:ea typeface="+mj-ea"/>
              <a:cs typeface="+mj-cs"/>
            </a:endParaRPr>
          </a:p>
        </p:txBody>
      </p:sp>
      <p:sp>
        <p:nvSpPr>
          <p:cNvPr id="32770" name="Content Placeholder 2"/>
          <p:cNvSpPr>
            <a:spLocks noGrp="1"/>
          </p:cNvSpPr>
          <p:nvPr>
            <p:ph idx="1"/>
          </p:nvPr>
        </p:nvSpPr>
        <p:spPr>
          <a:xfrm>
            <a:off x="609600" y="1981200"/>
            <a:ext cx="8077200" cy="4343400"/>
          </a:xfrm>
        </p:spPr>
        <p:txBody>
          <a:bodyPr/>
          <a:lstStyle/>
          <a:p>
            <a:r>
              <a:rPr lang="en-US">
                <a:latin typeface="Constantia" charset="0"/>
              </a:rPr>
              <a:t>Special issues </a:t>
            </a:r>
          </a:p>
          <a:p>
            <a:pPr lvl="1"/>
            <a:r>
              <a:rPr lang="en-US">
                <a:latin typeface="Constantia" charset="0"/>
              </a:rPr>
              <a:t>e-Science Symposium papers and posters</a:t>
            </a:r>
          </a:p>
          <a:p>
            <a:pPr lvl="1"/>
            <a:r>
              <a:rPr lang="en-US">
                <a:latin typeface="Constantia" charset="0"/>
              </a:rPr>
              <a:t>Informationist issue</a:t>
            </a:r>
          </a:p>
          <a:p>
            <a:r>
              <a:rPr lang="en-US">
                <a:latin typeface="Constantia" charset="0"/>
              </a:rPr>
              <a:t>Open call for papers </a:t>
            </a:r>
          </a:p>
          <a:p>
            <a:r>
              <a:rPr lang="en-US">
                <a:latin typeface="Constantia" charset="0"/>
              </a:rPr>
              <a:t>Editors are UMMS librarians</a:t>
            </a:r>
          </a:p>
          <a:p>
            <a:r>
              <a:rPr lang="en-US">
                <a:latin typeface="Constantia" charset="0"/>
              </a:rPr>
              <a:t>Outside advisory board </a:t>
            </a:r>
          </a:p>
          <a:p>
            <a:r>
              <a:rPr lang="en-US">
                <a:latin typeface="Constantia" charset="0"/>
              </a:rPr>
              <a:t>Reviewers are members of e-Science COI</a:t>
            </a:r>
          </a:p>
          <a:p>
            <a:r>
              <a:rPr lang="en-US">
                <a:latin typeface="Constantia" charset="0"/>
              </a:rPr>
              <a:t>Experimenting with formats and publishing schedules</a:t>
            </a:r>
          </a:p>
          <a:p>
            <a:pPr>
              <a:buFont typeface="Wingdings 2" charset="0"/>
              <a:buNone/>
            </a:pPr>
            <a:endParaRPr lang="en-US">
              <a:latin typeface="Constantia" charset="0"/>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ln>
            <a:miter lim="800000"/>
            <a:headEnd/>
            <a:tailEnd/>
          </a:ln>
          <a:extLst/>
        </p:spPr>
        <p:txBody>
          <a:bodyPr/>
          <a:lstStyle/>
          <a:p>
            <a:pPr algn="ctr" eaLnBrk="1" fontAlgn="auto" hangingPunct="1">
              <a:spcAft>
                <a:spcPts val="0"/>
              </a:spcAft>
              <a:defRPr/>
            </a:pPr>
            <a:r>
              <a:rPr lang="en-US" dirty="0" smtClean="0">
                <a:solidFill>
                  <a:schemeClr val="accent2"/>
                </a:solidFill>
              </a:rPr>
              <a:t> Preparing Librarians for New Roles in E-Science</a:t>
            </a:r>
            <a:endParaRPr lang="en-US" dirty="0">
              <a:solidFill>
                <a:schemeClr val="accent2"/>
              </a:solidFill>
            </a:endParaRPr>
          </a:p>
        </p:txBody>
      </p:sp>
      <p:sp>
        <p:nvSpPr>
          <p:cNvPr id="15362" name="Content Placeholder 2"/>
          <p:cNvSpPr>
            <a:spLocks noGrp="1"/>
          </p:cNvSpPr>
          <p:nvPr>
            <p:ph type="subTitle" idx="1"/>
          </p:nvPr>
        </p:nvSpPr>
        <p:spPr>
          <a:xfrm>
            <a:off x="685800" y="3200400"/>
            <a:ext cx="7702550" cy="1781175"/>
          </a:xfrm>
        </p:spPr>
        <p:txBody>
          <a:bodyPr/>
          <a:lstStyle/>
          <a:p>
            <a:pPr marR="0" eaLnBrk="1" hangingPunct="1"/>
            <a:endParaRPr lang="en-US">
              <a:latin typeface="Constantia" charset="0"/>
            </a:endParaRPr>
          </a:p>
          <a:p>
            <a:pPr marR="0" eaLnBrk="1" hangingPunct="1"/>
            <a:endParaRPr lang="en-US">
              <a:latin typeface="Constantia" charset="0"/>
            </a:endParaRPr>
          </a:p>
          <a:p>
            <a:pPr marR="0" eaLnBrk="1" hangingPunct="1"/>
            <a:r>
              <a:rPr lang="en-US">
                <a:latin typeface="Constantia" charset="0"/>
              </a:rPr>
              <a:t>Elaine R. Martin, DA </a:t>
            </a:r>
          </a:p>
          <a:p>
            <a:pPr marR="0" eaLnBrk="1" hangingPunct="1"/>
            <a:r>
              <a:rPr lang="en-US">
                <a:latin typeface="Constantia" charset="0"/>
              </a:rPr>
              <a:t>Director of Library Services</a:t>
            </a:r>
          </a:p>
          <a:p>
            <a:pPr marR="0" eaLnBrk="1" hangingPunct="1"/>
            <a:r>
              <a:rPr lang="en-US">
                <a:latin typeface="Constantia" charset="0"/>
              </a:rPr>
              <a:t>University of Massachusetts Medical School </a:t>
            </a:r>
          </a:p>
          <a:p>
            <a:pPr marR="0" eaLnBrk="1" hangingPunct="1"/>
            <a:r>
              <a:rPr lang="en-US">
                <a:latin typeface="Constantia" charset="0"/>
              </a:rPr>
              <a:t>September  11, 2013</a:t>
            </a:r>
          </a:p>
          <a:p>
            <a:pPr marR="0" eaLnBrk="1" hangingPunct="1"/>
            <a:endParaRPr lang="en-US">
              <a:latin typeface="Constantia" charset="0"/>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304800" y="-381000"/>
            <a:ext cx="8686800" cy="1847850"/>
          </a:xfrm>
        </p:spPr>
        <p:txBody>
          <a:bodyPr/>
          <a:lstStyle/>
          <a:p>
            <a:pPr algn="ctr" eaLnBrk="1" hangingPunct="1"/>
            <a:r>
              <a:rPr lang="en-US">
                <a:solidFill>
                  <a:schemeClr val="accent2"/>
                </a:solidFill>
                <a:latin typeface="Calibri" charset="0"/>
              </a:rPr>
              <a:t> Data Management Curriculum Development</a:t>
            </a:r>
          </a:p>
        </p:txBody>
      </p:sp>
      <p:sp>
        <p:nvSpPr>
          <p:cNvPr id="33794" name="Content Placeholder 2"/>
          <p:cNvSpPr>
            <a:spLocks noGrp="1"/>
          </p:cNvSpPr>
          <p:nvPr>
            <p:ph idx="1"/>
          </p:nvPr>
        </p:nvSpPr>
        <p:spPr>
          <a:xfrm>
            <a:off x="457200" y="1600200"/>
            <a:ext cx="8229600" cy="4724400"/>
          </a:xfrm>
        </p:spPr>
        <p:txBody>
          <a:bodyPr/>
          <a:lstStyle/>
          <a:p>
            <a:pPr eaLnBrk="1" hangingPunct="1">
              <a:buFont typeface="Wingdings 2" charset="0"/>
              <a:buNone/>
            </a:pPr>
            <a:endParaRPr lang="en-US">
              <a:latin typeface="Constantia" charset="0"/>
            </a:endParaRPr>
          </a:p>
          <a:p>
            <a:pPr eaLnBrk="1" hangingPunct="1"/>
            <a:r>
              <a:rPr lang="en-US">
                <a:latin typeface="Constantia" charset="0"/>
              </a:rPr>
              <a:t>2010-2011 IMLS grant to bring data management skills to student researchers (UMMS and WPI); develop learning objectives and lesson plans for data management curriculum</a:t>
            </a:r>
          </a:p>
          <a:p>
            <a:pPr eaLnBrk="1" hangingPunct="1">
              <a:buFont typeface="Wingdings 2" charset="0"/>
              <a:buNone/>
            </a:pPr>
            <a:endParaRPr lang="en-US">
              <a:latin typeface="Constantia" charset="0"/>
            </a:endParaRPr>
          </a:p>
          <a:p>
            <a:pPr eaLnBrk="1" hangingPunct="1"/>
            <a:r>
              <a:rPr lang="en-US">
                <a:latin typeface="Constantia" charset="0"/>
              </a:rPr>
              <a:t>Identify data repository requirements for student projects (student data repository)</a:t>
            </a:r>
          </a:p>
          <a:p>
            <a:pPr eaLnBrk="1" hangingPunct="1">
              <a:buFont typeface="Wingdings 2" charset="0"/>
              <a:buNone/>
            </a:pPr>
            <a:endParaRPr lang="en-US">
              <a:latin typeface="Constantia" charset="0"/>
            </a:endParaRPr>
          </a:p>
          <a:p>
            <a:pPr eaLnBrk="1" hangingPunct="1"/>
            <a:r>
              <a:rPr lang="en-US">
                <a:latin typeface="Constantia" charset="0"/>
              </a:rPr>
              <a:t>Develop tutorials for web-based case-based data management curriculum</a:t>
            </a:r>
          </a:p>
          <a:p>
            <a:pPr eaLnBrk="1" hangingPunct="1">
              <a:buFont typeface="Wingdings 2" charset="0"/>
              <a:buNone/>
            </a:pPr>
            <a:endParaRPr lang="en-US">
              <a:latin typeface="Constantia" charset="0"/>
            </a:endParaRPr>
          </a:p>
          <a:p>
            <a:pPr eaLnBrk="1" hangingPunct="1">
              <a:buFont typeface="Wingdings 2" charset="0"/>
              <a:buNone/>
            </a:pPr>
            <a:endParaRPr lang="en-US">
              <a:latin typeface="Constantia" charset="0"/>
            </a:endParaRPr>
          </a:p>
          <a:p>
            <a:pPr eaLnBrk="1" hangingPunct="1"/>
            <a:endParaRPr lang="en-US">
              <a:latin typeface="Constantia" charset="0"/>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pPr algn="ctr"/>
            <a:r>
              <a:rPr lang="en-US">
                <a:solidFill>
                  <a:schemeClr val="accent2"/>
                </a:solidFill>
                <a:latin typeface="Calibri" charset="0"/>
              </a:rPr>
              <a:t>Data Management Curriculum Development</a:t>
            </a:r>
            <a:endParaRPr lang="en-US">
              <a:latin typeface="Calibri" charset="0"/>
            </a:endParaRPr>
          </a:p>
        </p:txBody>
      </p:sp>
      <p:sp>
        <p:nvSpPr>
          <p:cNvPr id="34818" name="Content Placeholder 2"/>
          <p:cNvSpPr>
            <a:spLocks noGrp="1"/>
          </p:cNvSpPr>
          <p:nvPr>
            <p:ph idx="1"/>
          </p:nvPr>
        </p:nvSpPr>
        <p:spPr/>
        <p:txBody>
          <a:bodyPr/>
          <a:lstStyle/>
          <a:p>
            <a:endParaRPr lang="en-US">
              <a:latin typeface="Constantia" charset="0"/>
            </a:endParaRPr>
          </a:p>
          <a:p>
            <a:r>
              <a:rPr lang="en-US">
                <a:latin typeface="Constantia" charset="0"/>
              </a:rPr>
              <a:t>2012-2013 UMMS awarded NN/LM NER grant to develop the frameworks into a course with module content, lecture slides, activities, and teaching cases.</a:t>
            </a:r>
          </a:p>
          <a:p>
            <a:pPr>
              <a:buFont typeface="Wingdings 2" charset="0"/>
              <a:buNone/>
            </a:pPr>
            <a:endParaRPr lang="en-US">
              <a:latin typeface="Constantia" charset="0"/>
            </a:endParaRPr>
          </a:p>
          <a:p>
            <a:r>
              <a:rPr lang="en-US">
                <a:latin typeface="Constantia" charset="0"/>
              </a:rPr>
              <a:t>Partners: UMass Amherst, Marine Biological Laboratory and Woods Hole Oceanographic Institute Library, Northeastern University, and Tufts University</a:t>
            </a:r>
          </a:p>
          <a:p>
            <a:pPr>
              <a:buFont typeface="Wingdings 2" charset="0"/>
              <a:buNone/>
            </a:pPr>
            <a:endParaRPr lang="en-US">
              <a:latin typeface="Constantia" charset="0"/>
            </a:endParaRPr>
          </a:p>
          <a:p>
            <a:r>
              <a:rPr lang="en-US">
                <a:latin typeface="Constantia" charset="0"/>
              </a:rPr>
              <a:t>Designed for flexibility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457200" y="-381000"/>
            <a:ext cx="8153400" cy="1847850"/>
          </a:xfrm>
        </p:spPr>
        <p:txBody>
          <a:bodyPr/>
          <a:lstStyle/>
          <a:p>
            <a:pPr algn="ctr"/>
            <a:r>
              <a:rPr lang="en-US">
                <a:solidFill>
                  <a:schemeClr val="accent2"/>
                </a:solidFill>
                <a:latin typeface="Calibri" charset="0"/>
              </a:rPr>
              <a:t>Data Management Course</a:t>
            </a:r>
          </a:p>
        </p:txBody>
      </p:sp>
      <p:sp>
        <p:nvSpPr>
          <p:cNvPr id="4" name="Content Placeholder 3"/>
          <p:cNvSpPr>
            <a:spLocks noGrp="1"/>
          </p:cNvSpPr>
          <p:nvPr>
            <p:ph idx="1"/>
          </p:nvPr>
        </p:nvSpPr>
        <p:spPr>
          <a:xfrm>
            <a:off x="457200" y="1676400"/>
            <a:ext cx="8229600" cy="3733800"/>
          </a:xfr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Wingdings 2" pitchFamily="18" charset="2"/>
              <a:buNone/>
              <a:defRPr/>
            </a:pPr>
            <a:r>
              <a:rPr lang="en-US" sz="2000" dirty="0" smtClean="0">
                <a:solidFill>
                  <a:schemeClr val="tx1"/>
                </a:solidFill>
                <a:ea typeface="ＭＳ Ｐゴシック" pitchFamily="34" charset="-128"/>
              </a:rPr>
              <a:t>Module 1: Overview of Research Data Management</a:t>
            </a:r>
          </a:p>
          <a:p>
            <a:pPr algn="ctr">
              <a:buFont typeface="Wingdings 2" pitchFamily="18" charset="2"/>
              <a:buNone/>
              <a:defRPr/>
            </a:pPr>
            <a:r>
              <a:rPr lang="en-US" sz="2000" dirty="0" smtClean="0">
                <a:solidFill>
                  <a:schemeClr val="tx1"/>
                </a:solidFill>
                <a:ea typeface="ＭＳ Ｐゴシック" pitchFamily="34" charset="-128"/>
              </a:rPr>
              <a:t>Module 2: Types, Formats, and Stages of Data</a:t>
            </a:r>
          </a:p>
          <a:p>
            <a:pPr algn="ctr">
              <a:buFont typeface="Wingdings 2" pitchFamily="18" charset="2"/>
              <a:buNone/>
              <a:defRPr/>
            </a:pPr>
            <a:r>
              <a:rPr lang="en-US" sz="2000" dirty="0" smtClean="0">
                <a:solidFill>
                  <a:schemeClr val="tx1"/>
                </a:solidFill>
                <a:ea typeface="ＭＳ Ｐゴシック" pitchFamily="34" charset="-128"/>
              </a:rPr>
              <a:t>Module 3: Contextual Details Needed to Make Data Meaningful</a:t>
            </a:r>
          </a:p>
          <a:p>
            <a:pPr algn="ctr">
              <a:buFont typeface="Wingdings 2" pitchFamily="18" charset="2"/>
              <a:buNone/>
              <a:defRPr/>
            </a:pPr>
            <a:r>
              <a:rPr lang="en-US" sz="2000" dirty="0" smtClean="0">
                <a:solidFill>
                  <a:schemeClr val="tx1"/>
                </a:solidFill>
                <a:ea typeface="ＭＳ Ｐゴシック" pitchFamily="34" charset="-128"/>
              </a:rPr>
              <a:t>Module 4: Data Storage, Backup, and Security</a:t>
            </a:r>
          </a:p>
          <a:p>
            <a:pPr algn="ctr">
              <a:buFont typeface="Wingdings 2" pitchFamily="18" charset="2"/>
              <a:buNone/>
              <a:defRPr/>
            </a:pPr>
            <a:r>
              <a:rPr lang="en-US" sz="2000" dirty="0" smtClean="0">
                <a:solidFill>
                  <a:schemeClr val="tx1"/>
                </a:solidFill>
                <a:ea typeface="ＭＳ Ｐゴシック" pitchFamily="34" charset="-128"/>
              </a:rPr>
              <a:t>Module 5: Legal and Ethical Considerations for Research Data</a:t>
            </a:r>
          </a:p>
          <a:p>
            <a:pPr algn="ctr">
              <a:buFont typeface="Wingdings 2" pitchFamily="18" charset="2"/>
              <a:buNone/>
              <a:defRPr/>
            </a:pPr>
            <a:r>
              <a:rPr lang="en-US" sz="2000" dirty="0" smtClean="0">
                <a:solidFill>
                  <a:schemeClr val="tx1"/>
                </a:solidFill>
                <a:ea typeface="ＭＳ Ｐゴシック" pitchFamily="34" charset="-128"/>
              </a:rPr>
              <a:t>Module 6: Data Sharing &amp; Re-Use Policies</a:t>
            </a:r>
          </a:p>
          <a:p>
            <a:pPr algn="ctr">
              <a:buFont typeface="Wingdings 2" pitchFamily="18" charset="2"/>
              <a:buNone/>
              <a:defRPr/>
            </a:pPr>
            <a:r>
              <a:rPr lang="en-US" sz="2000" dirty="0" smtClean="0">
                <a:solidFill>
                  <a:schemeClr val="tx1"/>
                </a:solidFill>
                <a:ea typeface="ＭＳ Ｐゴシック" pitchFamily="34" charset="-128"/>
              </a:rPr>
              <a:t>Module 7: Plan for Archiving and Preservation of Data</a:t>
            </a:r>
          </a:p>
          <a:p>
            <a:pPr algn="ctr">
              <a:buFont typeface="Wingdings 2" pitchFamily="18" charset="2"/>
              <a:buNone/>
              <a:defRPr/>
            </a:pPr>
            <a:endParaRPr lang="en-US" sz="2000" dirty="0" smtClean="0">
              <a:solidFill>
                <a:schemeClr val="tx1"/>
              </a:solidFill>
              <a:ea typeface="ＭＳ Ｐゴシック" pitchFamily="34" charset="-128"/>
            </a:endParaRPr>
          </a:p>
          <a:p>
            <a:pPr algn="ctr">
              <a:buFont typeface="Wingdings 2" pitchFamily="18" charset="2"/>
              <a:buNone/>
              <a:defRPr/>
            </a:pPr>
            <a:r>
              <a:rPr lang="en-US" sz="2000" dirty="0" smtClean="0">
                <a:solidFill>
                  <a:schemeClr val="tx1"/>
                </a:solidFill>
                <a:ea typeface="ＭＳ Ｐゴシック" pitchFamily="34" charset="-128"/>
              </a:rPr>
              <a:t>http://library.umassmed.edu/data_management_frameworks.pdf</a:t>
            </a:r>
          </a:p>
          <a:p>
            <a:pPr algn="ctr">
              <a:buFont typeface="Wingdings 2" pitchFamily="18" charset="2"/>
              <a:buNone/>
              <a:defRPr/>
            </a:pPr>
            <a:endParaRPr lang="en-US" sz="2000" dirty="0" smtClean="0">
              <a:solidFill>
                <a:schemeClr val="tx1"/>
              </a:solidFill>
              <a:ea typeface="ＭＳ Ｐゴシック" pitchFamily="34"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pPr algn="ctr"/>
            <a:r>
              <a:rPr lang="en-US">
                <a:solidFill>
                  <a:schemeClr val="accent2"/>
                </a:solidFill>
                <a:latin typeface="Calibri" charset="0"/>
              </a:rPr>
              <a:t>Case-Based Learning</a:t>
            </a:r>
            <a:endParaRPr lang="en-US">
              <a:latin typeface="Calibri" charset="0"/>
            </a:endParaRPr>
          </a:p>
        </p:txBody>
      </p:sp>
      <p:sp>
        <p:nvSpPr>
          <p:cNvPr id="36866" name="Content Placeholder 2"/>
          <p:cNvSpPr>
            <a:spLocks noGrp="1"/>
          </p:cNvSpPr>
          <p:nvPr>
            <p:ph idx="1"/>
          </p:nvPr>
        </p:nvSpPr>
        <p:spPr/>
        <p:txBody>
          <a:bodyPr/>
          <a:lstStyle/>
          <a:p>
            <a:endParaRPr lang="en-US">
              <a:latin typeface="Constantia" charset="0"/>
            </a:endParaRPr>
          </a:p>
          <a:p>
            <a:r>
              <a:rPr lang="en-US">
                <a:latin typeface="Constantia" charset="0"/>
              </a:rPr>
              <a:t>Cases provide the opportunity for instructors and students to explore discipline-specific data management issues</a:t>
            </a:r>
          </a:p>
          <a:p>
            <a:pPr>
              <a:buFont typeface="Wingdings 2" charset="0"/>
              <a:buNone/>
            </a:pPr>
            <a:endParaRPr lang="en-US">
              <a:latin typeface="Constantia" charset="0"/>
            </a:endParaRPr>
          </a:p>
          <a:p>
            <a:r>
              <a:rPr lang="en-US">
                <a:latin typeface="Constantia" charset="0"/>
              </a:rPr>
              <a:t>Course modules provide a context of universal data management issues and best practices</a:t>
            </a:r>
          </a:p>
          <a:p>
            <a:pPr>
              <a:buFont typeface="Wingdings 2" charset="0"/>
              <a:buNone/>
            </a:pPr>
            <a:endParaRPr lang="en-US">
              <a:latin typeface="Constantia" charset="0"/>
            </a:endParaRPr>
          </a:p>
          <a:p>
            <a:pPr>
              <a:buFont typeface="Wingdings 2" charset="0"/>
              <a:buNone/>
            </a:pPr>
            <a:endParaRPr lang="en-US">
              <a:latin typeface="Constantia" charset="0"/>
            </a:endParaRPr>
          </a:p>
          <a:p>
            <a:endParaRPr lang="en-US">
              <a:latin typeface="Constantia"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pPr algn="ctr"/>
            <a:r>
              <a:rPr lang="en-US">
                <a:solidFill>
                  <a:schemeClr val="accent2"/>
                </a:solidFill>
                <a:latin typeface="Calibri" charset="0"/>
              </a:rPr>
              <a:t>Implementing the Curriculum</a:t>
            </a:r>
            <a:endParaRPr lang="en-US">
              <a:latin typeface="Calibri" charset="0"/>
            </a:endParaRPr>
          </a:p>
        </p:txBody>
      </p:sp>
      <p:sp>
        <p:nvSpPr>
          <p:cNvPr id="37890" name="Content Placeholder 2"/>
          <p:cNvSpPr>
            <a:spLocks noGrp="1"/>
          </p:cNvSpPr>
          <p:nvPr>
            <p:ph idx="1"/>
          </p:nvPr>
        </p:nvSpPr>
        <p:spPr/>
        <p:txBody>
          <a:bodyPr/>
          <a:lstStyle/>
          <a:p>
            <a:endParaRPr lang="en-US">
              <a:latin typeface="Constantia" charset="0"/>
            </a:endParaRPr>
          </a:p>
          <a:p>
            <a:r>
              <a:rPr lang="en-US">
                <a:latin typeface="Constantia" charset="0"/>
              </a:rPr>
              <a:t>Webinar 10/31 </a:t>
            </a:r>
            <a:r>
              <a:rPr lang="en-US" baseline="30000">
                <a:latin typeface="Constantia" charset="0"/>
              </a:rPr>
              <a:t> </a:t>
            </a:r>
            <a:r>
              <a:rPr lang="en-US">
                <a:latin typeface="Constantia" charset="0"/>
              </a:rPr>
              <a:t>on Module 1: Overview of Research Data Management and writing data management plans</a:t>
            </a:r>
          </a:p>
          <a:p>
            <a:pPr>
              <a:buFont typeface="Wingdings 2" charset="0"/>
              <a:buNone/>
            </a:pPr>
            <a:endParaRPr lang="en-US">
              <a:latin typeface="Constantia" charset="0"/>
            </a:endParaRPr>
          </a:p>
          <a:p>
            <a:r>
              <a:rPr lang="en-US">
                <a:latin typeface="Constantia" charset="0"/>
              </a:rPr>
              <a:t>On-site Professional Development Day 11/8: Regional Data Management Education Course: How to Teach RDM Using the New England Collaborative Data Management Curriculum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solidFill>
                  <a:schemeClr val="accent2"/>
                </a:solidFill>
                <a:latin typeface="Calibri" charset="0"/>
              </a:rPr>
              <a:t>Educating Next Gen-Librarians</a:t>
            </a:r>
            <a:endParaRPr lang="en-US">
              <a:latin typeface="Calibri" charset="0"/>
            </a:endParaRPr>
          </a:p>
        </p:txBody>
      </p:sp>
      <p:sp>
        <p:nvSpPr>
          <p:cNvPr id="38914" name="Content Placeholder 2"/>
          <p:cNvSpPr>
            <a:spLocks noGrp="1"/>
          </p:cNvSpPr>
          <p:nvPr>
            <p:ph idx="1"/>
          </p:nvPr>
        </p:nvSpPr>
        <p:spPr/>
        <p:txBody>
          <a:bodyPr/>
          <a:lstStyle/>
          <a:p>
            <a:endParaRPr lang="en-US">
              <a:latin typeface="Constantia" charset="0"/>
            </a:endParaRPr>
          </a:p>
          <a:p>
            <a:r>
              <a:rPr lang="en-US">
                <a:latin typeface="Constantia" charset="0"/>
              </a:rPr>
              <a:t>Partnered with Simmons College Graduate School of Library and Information Sciences</a:t>
            </a:r>
          </a:p>
          <a:p>
            <a:pPr>
              <a:buFont typeface="Wingdings 2" charset="0"/>
              <a:buNone/>
            </a:pPr>
            <a:endParaRPr lang="en-US">
              <a:latin typeface="Constantia" charset="0"/>
            </a:endParaRPr>
          </a:p>
          <a:p>
            <a:r>
              <a:rPr lang="en-US">
                <a:latin typeface="Constantia" charset="0"/>
              </a:rPr>
              <a:t>15-week course covering librarian roles in research data management</a:t>
            </a:r>
          </a:p>
          <a:p>
            <a:pPr>
              <a:buFont typeface="Wingdings 2" charset="0"/>
              <a:buNone/>
            </a:pPr>
            <a:endParaRPr lang="en-US">
              <a:latin typeface="Constantia" charset="0"/>
            </a:endParaRPr>
          </a:p>
          <a:p>
            <a:r>
              <a:rPr lang="en-US">
                <a:latin typeface="Constantia" charset="0"/>
              </a:rPr>
              <a:t>Students conduct data interviews with researchers, develop teaching cases, and write data management plans</a:t>
            </a:r>
          </a:p>
          <a:p>
            <a:pPr>
              <a:buFont typeface="Wingdings 2" charset="0"/>
              <a:buNone/>
            </a:pPr>
            <a:endParaRPr lang="en-US">
              <a:latin typeface="Constantia" charset="0"/>
            </a:endParaRPr>
          </a:p>
          <a:p>
            <a:pPr>
              <a:buFont typeface="Wingdings 2" charset="0"/>
              <a:buNone/>
            </a:pPr>
            <a:endParaRPr lang="en-US">
              <a:latin typeface="Constantia"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pPr algn="ctr"/>
            <a:r>
              <a:rPr lang="en-US">
                <a:solidFill>
                  <a:schemeClr val="accent2"/>
                </a:solidFill>
                <a:latin typeface="Calibri" charset="0"/>
              </a:rPr>
              <a:t>532G-01 Scientific Data Management</a:t>
            </a:r>
            <a:endParaRPr lang="en-US">
              <a:latin typeface="Calibri" charset="0"/>
            </a:endParaRPr>
          </a:p>
        </p:txBody>
      </p:sp>
      <p:sp>
        <p:nvSpPr>
          <p:cNvPr id="39938" name="Content Placeholder 2"/>
          <p:cNvSpPr>
            <a:spLocks noGrp="1"/>
          </p:cNvSpPr>
          <p:nvPr>
            <p:ph idx="1"/>
          </p:nvPr>
        </p:nvSpPr>
        <p:spPr/>
        <p:txBody>
          <a:bodyPr/>
          <a:lstStyle/>
          <a:p>
            <a:r>
              <a:rPr lang="en-US">
                <a:latin typeface="Constantia" charset="0"/>
              </a:rPr>
              <a:t>Students learn from researchers</a:t>
            </a:r>
            <a:r>
              <a:rPr lang="ja-JP" altLang="en-US">
                <a:latin typeface="Constantia" charset="0"/>
              </a:rPr>
              <a:t>’</a:t>
            </a:r>
            <a:r>
              <a:rPr lang="en-US" altLang="ja-JP">
                <a:latin typeface="Constantia" charset="0"/>
              </a:rPr>
              <a:t> cases </a:t>
            </a:r>
          </a:p>
          <a:p>
            <a:r>
              <a:rPr lang="en-US">
                <a:latin typeface="Constantia" charset="0"/>
              </a:rPr>
              <a:t>Scientists share workflows and their data management practices, challenges</a:t>
            </a:r>
          </a:p>
          <a:p>
            <a:r>
              <a:rPr lang="en-US">
                <a:latin typeface="Constantia" charset="0"/>
              </a:rPr>
              <a:t>Data Management Plans (DMPs)</a:t>
            </a:r>
          </a:p>
          <a:p>
            <a:r>
              <a:rPr lang="en-US">
                <a:latin typeface="Constantia" charset="0"/>
              </a:rPr>
              <a:t>Data repositories, Open Science, Open Data</a:t>
            </a:r>
          </a:p>
          <a:p>
            <a:r>
              <a:rPr lang="en-US">
                <a:latin typeface="Constantia" charset="0"/>
              </a:rPr>
              <a:t>Annotating data sets</a:t>
            </a:r>
          </a:p>
          <a:p>
            <a:r>
              <a:rPr lang="en-US">
                <a:latin typeface="Constantia" charset="0"/>
              </a:rPr>
              <a:t>Preserving and archiving data</a:t>
            </a:r>
          </a:p>
          <a:p>
            <a:r>
              <a:rPr lang="en-US">
                <a:latin typeface="Constantia" charset="0"/>
              </a:rPr>
              <a:t>Developing library data services and data policies</a:t>
            </a:r>
          </a:p>
          <a:p>
            <a:r>
              <a:rPr lang="en-US">
                <a:latin typeface="Constantia" charset="0"/>
              </a:rPr>
              <a:t>Research Informationists</a:t>
            </a:r>
          </a:p>
          <a:p>
            <a:endParaRPr lang="en-US">
              <a:latin typeface="Constantia"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914400" y="304800"/>
            <a:ext cx="8229600" cy="1447800"/>
          </a:xfrm>
        </p:spPr>
        <p:txBody>
          <a:bodyPr/>
          <a:lstStyle/>
          <a:p>
            <a:pPr algn="ctr"/>
            <a:r>
              <a:rPr lang="en-US">
                <a:solidFill>
                  <a:schemeClr val="accent2"/>
                </a:solidFill>
                <a:latin typeface="Calibri" charset="0"/>
              </a:rPr>
              <a:t>Challenges for e-Science Librarians</a:t>
            </a:r>
          </a:p>
        </p:txBody>
      </p:sp>
      <p:sp>
        <p:nvSpPr>
          <p:cNvPr id="40962" name="Content Placeholder 2"/>
          <p:cNvSpPr>
            <a:spLocks noGrp="1"/>
          </p:cNvSpPr>
          <p:nvPr>
            <p:ph idx="1"/>
          </p:nvPr>
        </p:nvSpPr>
        <p:spPr/>
        <p:txBody>
          <a:bodyPr/>
          <a:lstStyle/>
          <a:p>
            <a:r>
              <a:rPr lang="en-US">
                <a:latin typeface="Constantia" charset="0"/>
              </a:rPr>
              <a:t>Debate:  How much science do librarians working with researchers need to know?</a:t>
            </a:r>
          </a:p>
          <a:p>
            <a:r>
              <a:rPr lang="en-US">
                <a:latin typeface="Constantia" charset="0"/>
              </a:rPr>
              <a:t>For NER-How do you manage the collaboration?</a:t>
            </a:r>
          </a:p>
          <a:p>
            <a:r>
              <a:rPr lang="en-US">
                <a:latin typeface="Constantia" charset="0"/>
              </a:rPr>
              <a:t>How do you teach data management? How do you engage the research community? Faculty? Students? Clinical Researchers?</a:t>
            </a:r>
          </a:p>
          <a:p>
            <a:r>
              <a:rPr lang="en-US">
                <a:latin typeface="Constantia" charset="0"/>
              </a:rPr>
              <a:t>NSF Data Management Plan—impact on grant funding? What kind of assistance can the library provide? </a:t>
            </a:r>
          </a:p>
          <a:p>
            <a:r>
              <a:rPr lang="en-US">
                <a:latin typeface="Constantia" charset="0"/>
              </a:rPr>
              <a:t>Models for embedded librarians in a research team</a:t>
            </a: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609600" y="-381000"/>
            <a:ext cx="8305800" cy="1847850"/>
          </a:xfrm>
        </p:spPr>
        <p:txBody>
          <a:bodyPr/>
          <a:lstStyle/>
          <a:p>
            <a:pPr algn="ctr" eaLnBrk="1" hangingPunct="1"/>
            <a:r>
              <a:rPr lang="en-US">
                <a:solidFill>
                  <a:schemeClr val="accent2"/>
                </a:solidFill>
                <a:latin typeface="Calibri" charset="0"/>
              </a:rPr>
              <a:t>Lessons Learned</a:t>
            </a:r>
          </a:p>
        </p:txBody>
      </p:sp>
      <p:sp>
        <p:nvSpPr>
          <p:cNvPr id="41986" name="Content Placeholder 2"/>
          <p:cNvSpPr>
            <a:spLocks noGrp="1"/>
          </p:cNvSpPr>
          <p:nvPr>
            <p:ph idx="1"/>
          </p:nvPr>
        </p:nvSpPr>
        <p:spPr>
          <a:xfrm>
            <a:off x="457200" y="1600200"/>
            <a:ext cx="8229600" cy="4724400"/>
          </a:xfrm>
        </p:spPr>
        <p:txBody>
          <a:bodyPr/>
          <a:lstStyle/>
          <a:p>
            <a:pPr eaLnBrk="1" hangingPunct="1"/>
            <a:r>
              <a:rPr lang="en-US">
                <a:latin typeface="Constantia" charset="0"/>
              </a:rPr>
              <a:t>We need to partner (with science majors, science librarians, main campus computing centers, library schools,  health science librarians, researchers, IT, etc.)</a:t>
            </a:r>
          </a:p>
          <a:p>
            <a:pPr eaLnBrk="1" hangingPunct="1"/>
            <a:r>
              <a:rPr lang="en-US">
                <a:latin typeface="Constantia" charset="0"/>
              </a:rPr>
              <a:t>We need to re-tool our staff with new skills in science (basic science knowledge and research process)</a:t>
            </a:r>
          </a:p>
          <a:p>
            <a:pPr eaLnBrk="1" hangingPunct="1"/>
            <a:r>
              <a:rPr lang="en-US">
                <a:latin typeface="Constantia" charset="0"/>
              </a:rPr>
              <a:t>We need to develop staff with skills in data management, preservation, metadata, etc.</a:t>
            </a:r>
          </a:p>
          <a:p>
            <a:pPr eaLnBrk="1" hangingPunct="1"/>
            <a:r>
              <a:rPr lang="en-US">
                <a:latin typeface="Constantia" charset="0"/>
              </a:rPr>
              <a:t>We need new kinds of staff – new job descriptions</a:t>
            </a:r>
          </a:p>
          <a:p>
            <a:pPr eaLnBrk="1" hangingPunct="1"/>
            <a:r>
              <a:rPr lang="en-US">
                <a:latin typeface="Constantia" charset="0"/>
              </a:rPr>
              <a:t>NN/LM, NER can create venues for collaboration and education and help disseminate information on new roles</a:t>
            </a:r>
          </a:p>
          <a:p>
            <a:pPr eaLnBrk="1" hangingPunct="1">
              <a:buFont typeface="Wingdings 2" charset="0"/>
              <a:buNone/>
            </a:pPr>
            <a:endParaRPr lang="en-US">
              <a:latin typeface="Constantia" charset="0"/>
            </a:endParaRP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533400" y="228600"/>
            <a:ext cx="8077200" cy="1524000"/>
          </a:xfrm>
        </p:spPr>
        <p:txBody>
          <a:bodyPr/>
          <a:lstStyle/>
          <a:p>
            <a:pPr algn="ctr" eaLnBrk="1" hangingPunct="1"/>
            <a:r>
              <a:rPr lang="en-US">
                <a:solidFill>
                  <a:schemeClr val="accent2"/>
                </a:solidFill>
                <a:latin typeface="Calibri" charset="0"/>
              </a:rPr>
              <a:t>NER Projects (In –Progress)</a:t>
            </a:r>
          </a:p>
        </p:txBody>
      </p:sp>
      <p:sp>
        <p:nvSpPr>
          <p:cNvPr id="43010" name="Content Placeholder 2"/>
          <p:cNvSpPr>
            <a:spLocks noGrp="1"/>
          </p:cNvSpPr>
          <p:nvPr>
            <p:ph idx="1"/>
          </p:nvPr>
        </p:nvSpPr>
        <p:spPr>
          <a:xfrm>
            <a:off x="609600" y="1828800"/>
            <a:ext cx="8001000" cy="4267200"/>
          </a:xfrm>
        </p:spPr>
        <p:txBody>
          <a:bodyPr/>
          <a:lstStyle/>
          <a:p>
            <a:pPr eaLnBrk="1" hangingPunct="1"/>
            <a:r>
              <a:rPr lang="en-US">
                <a:latin typeface="Constantia" charset="0"/>
              </a:rPr>
              <a:t>What are the educational programs available to train e-Science librarians? Where are the gaps? Where can NER fill those gaps?</a:t>
            </a:r>
          </a:p>
          <a:p>
            <a:pPr eaLnBrk="1" hangingPunct="1"/>
            <a:r>
              <a:rPr lang="en-US">
                <a:latin typeface="Constantia" charset="0"/>
              </a:rPr>
              <a:t>What is the vocabulary for e-Science librarianship? What are the knowledge domains? (Thesaurus Project)</a:t>
            </a:r>
          </a:p>
          <a:p>
            <a:pPr eaLnBrk="1" hangingPunct="1"/>
            <a:r>
              <a:rPr lang="en-US">
                <a:latin typeface="Constantia" charset="0"/>
              </a:rPr>
              <a:t> Can we define e-Science Librarianship as an academic discipline?</a:t>
            </a:r>
          </a:p>
          <a:p>
            <a:pPr eaLnBrk="1" hangingPunct="1"/>
            <a:r>
              <a:rPr lang="en-US">
                <a:latin typeface="Constantia" charset="0"/>
              </a:rPr>
              <a:t>How will data management instruction take place? What are the best practices in teaching RDM?</a:t>
            </a:r>
          </a:p>
          <a:p>
            <a:pPr eaLnBrk="1" hangingPunct="1">
              <a:buFont typeface="Wingdings 2" charset="0"/>
              <a:buNone/>
            </a:pPr>
            <a:endParaRPr lang="en-US">
              <a:latin typeface="Constantia" charset="0"/>
            </a:endParaRP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533400" y="304800"/>
            <a:ext cx="8153400" cy="1066800"/>
          </a:xfrm>
        </p:spPr>
        <p:txBody>
          <a:bodyPr/>
          <a:lstStyle/>
          <a:p>
            <a:pPr algn="ctr"/>
            <a:r>
              <a:rPr lang="en-US">
                <a:solidFill>
                  <a:schemeClr val="accent2"/>
                </a:solidFill>
                <a:latin typeface="Calibri" charset="0"/>
              </a:rPr>
              <a:t>Highlights</a:t>
            </a:r>
          </a:p>
        </p:txBody>
      </p:sp>
      <p:sp>
        <p:nvSpPr>
          <p:cNvPr id="16386" name="Content Placeholder 2"/>
          <p:cNvSpPr>
            <a:spLocks noGrp="1"/>
          </p:cNvSpPr>
          <p:nvPr>
            <p:ph idx="1"/>
          </p:nvPr>
        </p:nvSpPr>
        <p:spPr/>
        <p:txBody>
          <a:bodyPr/>
          <a:lstStyle/>
          <a:p>
            <a:r>
              <a:rPr lang="en-US">
                <a:latin typeface="Constantia" charset="0"/>
              </a:rPr>
              <a:t>Librarian Needs Assessment and Findings</a:t>
            </a:r>
          </a:p>
          <a:p>
            <a:r>
              <a:rPr lang="en-US">
                <a:latin typeface="Constantia" charset="0"/>
              </a:rPr>
              <a:t>Researcher and Student Interviews and Findings</a:t>
            </a:r>
          </a:p>
          <a:p>
            <a:r>
              <a:rPr lang="en-US">
                <a:latin typeface="Constantia" charset="0"/>
              </a:rPr>
              <a:t>NER Program Descriptions and Strategy</a:t>
            </a:r>
          </a:p>
          <a:p>
            <a:r>
              <a:rPr lang="en-US">
                <a:latin typeface="Constantia" charset="0"/>
              </a:rPr>
              <a:t>Challenges</a:t>
            </a:r>
          </a:p>
          <a:p>
            <a:r>
              <a:rPr lang="en-US">
                <a:latin typeface="Constantia" charset="0"/>
              </a:rPr>
              <a:t>Lessons Learned</a:t>
            </a:r>
          </a:p>
          <a:p>
            <a:r>
              <a:rPr lang="en-US">
                <a:latin typeface="Constantia" charset="0"/>
              </a:rPr>
              <a:t>Projects in Progress</a:t>
            </a:r>
          </a:p>
          <a:p>
            <a:r>
              <a:rPr lang="en-US">
                <a:latin typeface="Constantia" charset="0"/>
              </a:rPr>
              <a:t>Future Planned Educational Opportunities</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a:xfrm>
            <a:off x="304800" y="0"/>
            <a:ext cx="8382000" cy="1447800"/>
          </a:xfrm>
        </p:spPr>
        <p:txBody>
          <a:bodyPr/>
          <a:lstStyle/>
          <a:p>
            <a:pPr algn="ctr" eaLnBrk="1" hangingPunct="1"/>
            <a:r>
              <a:rPr lang="en-US">
                <a:solidFill>
                  <a:schemeClr val="accent2"/>
                </a:solidFill>
                <a:latin typeface="Calibri" charset="0"/>
              </a:rPr>
              <a:t> Upcoming Regional Activities and Events </a:t>
            </a:r>
          </a:p>
        </p:txBody>
      </p:sp>
      <p:sp>
        <p:nvSpPr>
          <p:cNvPr id="44034" name="Content Placeholder 2"/>
          <p:cNvSpPr>
            <a:spLocks noGrp="1"/>
          </p:cNvSpPr>
          <p:nvPr>
            <p:ph idx="1"/>
          </p:nvPr>
        </p:nvSpPr>
        <p:spPr>
          <a:xfrm>
            <a:off x="457200" y="1524000"/>
            <a:ext cx="8229600" cy="4800600"/>
          </a:xfrm>
        </p:spPr>
        <p:txBody>
          <a:bodyPr/>
          <a:lstStyle/>
          <a:p>
            <a:pPr eaLnBrk="1" hangingPunct="1"/>
            <a:r>
              <a:rPr lang="en-US">
                <a:latin typeface="Constantia" charset="0"/>
              </a:rPr>
              <a:t>Seek regional partners for implementation of data management curriculum</a:t>
            </a:r>
          </a:p>
          <a:p>
            <a:pPr eaLnBrk="1" hangingPunct="1"/>
            <a:r>
              <a:rPr lang="en-US">
                <a:latin typeface="Constantia" charset="0"/>
              </a:rPr>
              <a:t>Fall 2013 Scientific RDM class at Simmons GSLIS</a:t>
            </a:r>
          </a:p>
          <a:p>
            <a:pPr eaLnBrk="1" hangingPunct="1"/>
            <a:r>
              <a:rPr lang="en-US">
                <a:latin typeface="Constantia" charset="0"/>
              </a:rPr>
              <a:t>Assist NER Network members in creating a new professional identity focused on data management and preservation via educational offerings</a:t>
            </a:r>
          </a:p>
          <a:p>
            <a:pPr eaLnBrk="1" hangingPunct="1"/>
            <a:r>
              <a:rPr lang="en-US">
                <a:latin typeface="Constantia" charset="0"/>
              </a:rPr>
              <a:t>Oct. 31, 2013:  Overview of RDM webinar</a:t>
            </a:r>
          </a:p>
          <a:p>
            <a:pPr eaLnBrk="1" hangingPunct="1"/>
            <a:r>
              <a:rPr lang="en-US">
                <a:latin typeface="Constantia" charset="0"/>
              </a:rPr>
              <a:t>Nov. 8, 2013:  How to Teach RDM Class for librarians</a:t>
            </a:r>
          </a:p>
          <a:p>
            <a:pPr eaLnBrk="1" hangingPunct="1"/>
            <a:r>
              <a:rPr lang="en-US">
                <a:latin typeface="Constantia" charset="0"/>
              </a:rPr>
              <a:t>April 9, 2014:  e-Science Symposium	</a:t>
            </a:r>
          </a:p>
          <a:p>
            <a:pPr eaLnBrk="1" hangingPunct="1"/>
            <a:r>
              <a:rPr lang="en-US">
                <a:latin typeface="Constantia" charset="0"/>
              </a:rPr>
              <a:t>June 2014: Science Boot Camp	TBD</a:t>
            </a:r>
          </a:p>
          <a:p>
            <a:pPr eaLnBrk="1" hangingPunct="1">
              <a:buFont typeface="Wingdings 2" charset="0"/>
              <a:buNone/>
            </a:pPr>
            <a:endParaRPr lang="en-US">
              <a:latin typeface="Constantia" charset="0"/>
            </a:endParaRPr>
          </a:p>
          <a:p>
            <a:pPr eaLnBrk="1" hangingPunct="1"/>
            <a:endParaRPr lang="en-US">
              <a:latin typeface="Constantia" charset="0"/>
            </a:endParaRPr>
          </a:p>
          <a:p>
            <a:pPr eaLnBrk="1" hangingPunct="1"/>
            <a:endParaRPr lang="en-US">
              <a:latin typeface="Constantia" charset="0"/>
            </a:endParaRPr>
          </a:p>
          <a:p>
            <a:pPr eaLnBrk="1" hangingPunct="1">
              <a:buFont typeface="Wingdings 2" charset="0"/>
              <a:buNone/>
            </a:pPr>
            <a:endParaRPr lang="en-US">
              <a:latin typeface="Constantia" charset="0"/>
            </a:endParaRPr>
          </a:p>
          <a:p>
            <a:pPr eaLnBrk="1" hangingPunct="1">
              <a:buFont typeface="Wingdings 2" charset="0"/>
              <a:buNone/>
            </a:pPr>
            <a:r>
              <a:rPr lang="en-US">
                <a:latin typeface="Constantia" charset="0"/>
              </a:rPr>
              <a:t> </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Box 1"/>
          <p:cNvSpPr txBox="1">
            <a:spLocks noChangeArrowheads="1"/>
          </p:cNvSpPr>
          <p:nvPr/>
        </p:nvSpPr>
        <p:spPr bwMode="auto">
          <a:xfrm>
            <a:off x="228600" y="838200"/>
            <a:ext cx="876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400" eaLnBrk="1" fontAlgn="base" hangingPunct="1">
              <a:spcBef>
                <a:spcPct val="0"/>
              </a:spcBef>
              <a:spcAft>
                <a:spcPct val="0"/>
              </a:spcAft>
            </a:pPr>
            <a:r>
              <a:rPr lang="en-US" sz="3200" smtClean="0">
                <a:solidFill>
                  <a:prstClr val="black"/>
                </a:solidFill>
              </a:rPr>
              <a:t>New England e-Science Program</a:t>
            </a:r>
          </a:p>
        </p:txBody>
      </p:sp>
      <p:sp>
        <p:nvSpPr>
          <p:cNvPr id="3" name="Rectangle 2"/>
          <p:cNvSpPr/>
          <p:nvPr/>
        </p:nvSpPr>
        <p:spPr>
          <a:xfrm>
            <a:off x="76200" y="1447800"/>
            <a:ext cx="2438400" cy="762000"/>
          </a:xfrm>
          <a:prstGeom prst="rect">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r>
              <a:rPr lang="en-US" sz="1600" dirty="0">
                <a:solidFill>
                  <a:prstClr val="black"/>
                </a:solidFill>
                <a:latin typeface="Constantia"/>
              </a:rPr>
              <a:t>e-Science COI</a:t>
            </a:r>
          </a:p>
          <a:p>
            <a:pPr algn="ctr" defTabSz="914400" fontAlgn="base">
              <a:spcBef>
                <a:spcPct val="0"/>
              </a:spcBef>
              <a:spcAft>
                <a:spcPct val="0"/>
              </a:spcAft>
              <a:defRPr/>
            </a:pPr>
            <a:r>
              <a:rPr lang="en-US" sz="1200" dirty="0">
                <a:solidFill>
                  <a:prstClr val="black"/>
                </a:solidFill>
                <a:latin typeface="Constantia"/>
              </a:rPr>
              <a:t>(180+ librarians)</a:t>
            </a:r>
          </a:p>
        </p:txBody>
      </p:sp>
      <p:sp>
        <p:nvSpPr>
          <p:cNvPr id="4" name="Rectangle 3"/>
          <p:cNvSpPr/>
          <p:nvPr/>
        </p:nvSpPr>
        <p:spPr>
          <a:xfrm>
            <a:off x="2895600" y="2743200"/>
            <a:ext cx="3124200" cy="914400"/>
          </a:xfrm>
          <a:prstGeom prst="rect">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r>
              <a:rPr lang="en-US" dirty="0">
                <a:solidFill>
                  <a:prstClr val="black"/>
                </a:solidFill>
                <a:latin typeface="Constantia"/>
              </a:rPr>
              <a:t>e-Science Librarianship</a:t>
            </a:r>
          </a:p>
        </p:txBody>
      </p:sp>
      <p:sp>
        <p:nvSpPr>
          <p:cNvPr id="5" name="Rectangle 4"/>
          <p:cNvSpPr/>
          <p:nvPr/>
        </p:nvSpPr>
        <p:spPr>
          <a:xfrm>
            <a:off x="6553200" y="1447800"/>
            <a:ext cx="2438400" cy="1219200"/>
          </a:xfrm>
          <a:prstGeom prst="rect">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dirty="0">
              <a:solidFill>
                <a:prstClr val="black"/>
              </a:solidFill>
              <a:latin typeface="Constantia"/>
            </a:endParaRPr>
          </a:p>
          <a:p>
            <a:pPr algn="ctr" defTabSz="914400" fontAlgn="base">
              <a:spcBef>
                <a:spcPct val="0"/>
              </a:spcBef>
              <a:spcAft>
                <a:spcPct val="0"/>
              </a:spcAft>
              <a:defRPr/>
            </a:pPr>
            <a:r>
              <a:rPr lang="en-US" sz="1600" dirty="0">
                <a:solidFill>
                  <a:prstClr val="black"/>
                </a:solidFill>
                <a:latin typeface="Constantia"/>
              </a:rPr>
              <a:t>Funders</a:t>
            </a:r>
          </a:p>
          <a:p>
            <a:pPr algn="ctr" defTabSz="914400" fontAlgn="base">
              <a:spcBef>
                <a:spcPct val="0"/>
              </a:spcBef>
              <a:spcAft>
                <a:spcPct val="0"/>
              </a:spcAft>
              <a:buFont typeface="Arial" pitchFamily="34" charset="0"/>
              <a:buChar char="•"/>
              <a:defRPr/>
            </a:pPr>
            <a:r>
              <a:rPr lang="en-US" sz="1200" dirty="0">
                <a:solidFill>
                  <a:prstClr val="black"/>
                </a:solidFill>
                <a:latin typeface="Constantia"/>
              </a:rPr>
              <a:t>NN/LM NER</a:t>
            </a:r>
          </a:p>
          <a:p>
            <a:pPr algn="ctr" defTabSz="914400" fontAlgn="base">
              <a:spcBef>
                <a:spcPct val="0"/>
              </a:spcBef>
              <a:spcAft>
                <a:spcPct val="0"/>
              </a:spcAft>
              <a:buFont typeface="Arial" pitchFamily="34" charset="0"/>
              <a:buChar char="•"/>
              <a:defRPr/>
            </a:pPr>
            <a:r>
              <a:rPr lang="en-US" sz="1200" dirty="0">
                <a:solidFill>
                  <a:prstClr val="black"/>
                </a:solidFill>
                <a:latin typeface="Constantia"/>
              </a:rPr>
              <a:t>IMLS</a:t>
            </a:r>
          </a:p>
          <a:p>
            <a:pPr algn="ctr" defTabSz="914400" fontAlgn="base">
              <a:spcBef>
                <a:spcPct val="0"/>
              </a:spcBef>
              <a:spcAft>
                <a:spcPct val="0"/>
              </a:spcAft>
              <a:buFont typeface="Arial" pitchFamily="34" charset="0"/>
              <a:buChar char="•"/>
              <a:defRPr/>
            </a:pPr>
            <a:r>
              <a:rPr lang="en-US" sz="1200" dirty="0">
                <a:solidFill>
                  <a:prstClr val="black"/>
                </a:solidFill>
                <a:latin typeface="Constantia"/>
              </a:rPr>
              <a:t>BLC</a:t>
            </a:r>
          </a:p>
          <a:p>
            <a:pPr algn="ctr" defTabSz="914400" fontAlgn="base">
              <a:spcBef>
                <a:spcPct val="0"/>
              </a:spcBef>
              <a:spcAft>
                <a:spcPct val="0"/>
              </a:spcAft>
              <a:buFont typeface="Arial" pitchFamily="34" charset="0"/>
              <a:buChar char="•"/>
              <a:defRPr/>
            </a:pPr>
            <a:r>
              <a:rPr lang="en-US" sz="1200" dirty="0">
                <a:solidFill>
                  <a:prstClr val="black"/>
                </a:solidFill>
                <a:latin typeface="Constantia"/>
              </a:rPr>
              <a:t>NAHSL</a:t>
            </a:r>
          </a:p>
          <a:p>
            <a:pPr algn="ctr" defTabSz="914400" fontAlgn="base">
              <a:spcBef>
                <a:spcPct val="0"/>
              </a:spcBef>
              <a:spcAft>
                <a:spcPct val="0"/>
              </a:spcAft>
              <a:buFont typeface="Arial" pitchFamily="34" charset="0"/>
              <a:buChar char="•"/>
              <a:defRPr/>
            </a:pPr>
            <a:r>
              <a:rPr lang="en-US" sz="1200" dirty="0">
                <a:solidFill>
                  <a:prstClr val="black"/>
                </a:solidFill>
                <a:latin typeface="Constantia"/>
              </a:rPr>
              <a:t>SBC sponsors</a:t>
            </a:r>
          </a:p>
          <a:p>
            <a:pPr algn="ctr" defTabSz="914400" fontAlgn="base">
              <a:spcBef>
                <a:spcPct val="0"/>
              </a:spcBef>
              <a:spcAft>
                <a:spcPct val="0"/>
              </a:spcAft>
              <a:defRPr/>
            </a:pPr>
            <a:endParaRPr lang="en-US" dirty="0">
              <a:solidFill>
                <a:prstClr val="black"/>
              </a:solidFill>
              <a:latin typeface="Constantia"/>
            </a:endParaRPr>
          </a:p>
        </p:txBody>
      </p:sp>
      <p:sp>
        <p:nvSpPr>
          <p:cNvPr id="45061" name="TextBox 5"/>
          <p:cNvSpPr txBox="1">
            <a:spLocks noChangeArrowheads="1"/>
          </p:cNvSpPr>
          <p:nvPr/>
        </p:nvSpPr>
        <p:spPr bwMode="auto">
          <a:xfrm>
            <a:off x="3048000" y="1752600"/>
            <a:ext cx="3124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400" eaLnBrk="1" fontAlgn="base" hangingPunct="1">
              <a:spcBef>
                <a:spcPct val="0"/>
              </a:spcBef>
              <a:spcAft>
                <a:spcPct val="0"/>
              </a:spcAft>
            </a:pPr>
            <a:r>
              <a:rPr lang="en-US" i="1" smtClean="0">
                <a:solidFill>
                  <a:prstClr val="black"/>
                </a:solidFill>
              </a:rPr>
              <a:t>Advisory</a:t>
            </a:r>
            <a:r>
              <a:rPr lang="en-US" sz="1800" i="1" smtClean="0">
                <a:solidFill>
                  <a:prstClr val="black"/>
                </a:solidFill>
              </a:rPr>
              <a:t> </a:t>
            </a:r>
            <a:r>
              <a:rPr lang="en-US" i="1" smtClean="0">
                <a:solidFill>
                  <a:prstClr val="black"/>
                </a:solidFill>
              </a:rPr>
              <a:t>Group</a:t>
            </a:r>
          </a:p>
        </p:txBody>
      </p:sp>
      <p:sp>
        <p:nvSpPr>
          <p:cNvPr id="7" name="Rectangle 6"/>
          <p:cNvSpPr/>
          <p:nvPr/>
        </p:nvSpPr>
        <p:spPr>
          <a:xfrm>
            <a:off x="228600" y="4191000"/>
            <a:ext cx="3124200" cy="1371600"/>
          </a:xfrm>
          <a:prstGeom prst="rect">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dirty="0">
              <a:solidFill>
                <a:prstClr val="white"/>
              </a:solidFill>
              <a:latin typeface="Constantia"/>
            </a:endParaRPr>
          </a:p>
          <a:p>
            <a:pPr algn="ctr" defTabSz="914400" fontAlgn="base">
              <a:spcBef>
                <a:spcPct val="0"/>
              </a:spcBef>
              <a:spcAft>
                <a:spcPct val="0"/>
              </a:spcAft>
              <a:buFont typeface="Arial" pitchFamily="34" charset="0"/>
              <a:buChar char="•"/>
              <a:defRPr/>
            </a:pPr>
            <a:r>
              <a:rPr lang="en-US" sz="1200" dirty="0">
                <a:solidFill>
                  <a:prstClr val="white"/>
                </a:solidFill>
                <a:latin typeface="Constantia"/>
              </a:rPr>
              <a:t>1 professional development day</a:t>
            </a:r>
          </a:p>
          <a:p>
            <a:pPr algn="ctr" defTabSz="914400" fontAlgn="base">
              <a:spcBef>
                <a:spcPct val="0"/>
              </a:spcBef>
              <a:spcAft>
                <a:spcPct val="0"/>
              </a:spcAft>
              <a:buFont typeface="Arial" pitchFamily="34" charset="0"/>
              <a:buChar char="•"/>
              <a:defRPr/>
            </a:pPr>
            <a:endParaRPr lang="en-US" sz="1200" dirty="0">
              <a:solidFill>
                <a:prstClr val="white"/>
              </a:solidFill>
              <a:latin typeface="Constantia"/>
            </a:endParaRPr>
          </a:p>
          <a:p>
            <a:pPr algn="ctr" defTabSz="914400" fontAlgn="base">
              <a:spcBef>
                <a:spcPct val="0"/>
              </a:spcBef>
              <a:spcAft>
                <a:spcPct val="0"/>
              </a:spcAft>
              <a:buFont typeface="Arial" pitchFamily="34" charset="0"/>
              <a:buChar char="•"/>
              <a:defRPr/>
            </a:pPr>
            <a:endParaRPr lang="en-US" sz="1200" dirty="0">
              <a:solidFill>
                <a:prstClr val="white"/>
              </a:solidFill>
              <a:latin typeface="Constantia"/>
            </a:endParaRPr>
          </a:p>
          <a:p>
            <a:pPr algn="ctr" defTabSz="914400" fontAlgn="base">
              <a:spcBef>
                <a:spcPct val="0"/>
              </a:spcBef>
              <a:spcAft>
                <a:spcPct val="0"/>
              </a:spcAft>
              <a:buFont typeface="Arial" pitchFamily="34" charset="0"/>
              <a:buChar char="•"/>
              <a:defRPr/>
            </a:pPr>
            <a:endParaRPr lang="en-US" sz="1200" dirty="0">
              <a:solidFill>
                <a:prstClr val="white"/>
              </a:solidFill>
              <a:latin typeface="Constantia"/>
            </a:endParaRPr>
          </a:p>
          <a:p>
            <a:pPr algn="ctr" defTabSz="914400" fontAlgn="base">
              <a:spcBef>
                <a:spcPct val="0"/>
              </a:spcBef>
              <a:spcAft>
                <a:spcPct val="0"/>
              </a:spcAft>
              <a:buFont typeface="Arial" pitchFamily="34" charset="0"/>
              <a:buChar char="•"/>
              <a:defRPr/>
            </a:pPr>
            <a:endParaRPr lang="en-US" sz="1200" dirty="0">
              <a:solidFill>
                <a:prstClr val="white"/>
              </a:solidFill>
              <a:latin typeface="Constantia"/>
            </a:endParaRPr>
          </a:p>
          <a:p>
            <a:pPr algn="ctr" defTabSz="914400" fontAlgn="base">
              <a:spcBef>
                <a:spcPct val="0"/>
              </a:spcBef>
              <a:spcAft>
                <a:spcPct val="0"/>
              </a:spcAft>
              <a:defRPr/>
            </a:pPr>
            <a:endParaRPr lang="en-US" sz="1600" dirty="0">
              <a:solidFill>
                <a:prstClr val="white"/>
              </a:solidFill>
              <a:latin typeface="Constantia"/>
            </a:endParaRPr>
          </a:p>
          <a:p>
            <a:pPr algn="ctr" defTabSz="914400" fontAlgn="base">
              <a:spcBef>
                <a:spcPct val="0"/>
              </a:spcBef>
              <a:spcAft>
                <a:spcPct val="0"/>
              </a:spcAft>
              <a:defRPr/>
            </a:pPr>
            <a:r>
              <a:rPr lang="en-US" sz="1600" dirty="0">
                <a:solidFill>
                  <a:prstClr val="black"/>
                </a:solidFill>
                <a:latin typeface="Constantia"/>
              </a:rPr>
              <a:t>Prof. Development Education </a:t>
            </a:r>
            <a:r>
              <a:rPr lang="en-US" sz="1200" dirty="0">
                <a:solidFill>
                  <a:prstClr val="black"/>
                </a:solidFill>
                <a:latin typeface="Constantia"/>
              </a:rPr>
              <a:t>Prof. Development Day</a:t>
            </a:r>
          </a:p>
          <a:p>
            <a:pPr algn="ctr" defTabSz="914400" fontAlgn="base">
              <a:spcBef>
                <a:spcPct val="0"/>
              </a:spcBef>
              <a:spcAft>
                <a:spcPct val="0"/>
              </a:spcAft>
              <a:buFont typeface="Arial" pitchFamily="34" charset="0"/>
              <a:buChar char="•"/>
              <a:defRPr/>
            </a:pPr>
            <a:r>
              <a:rPr lang="en-US" sz="1200" dirty="0">
                <a:solidFill>
                  <a:prstClr val="black"/>
                </a:solidFill>
                <a:latin typeface="Constantia"/>
              </a:rPr>
              <a:t>e-Science symposium</a:t>
            </a:r>
          </a:p>
          <a:p>
            <a:pPr algn="ctr" defTabSz="914400" fontAlgn="base">
              <a:spcBef>
                <a:spcPct val="0"/>
              </a:spcBef>
              <a:spcAft>
                <a:spcPct val="0"/>
              </a:spcAft>
              <a:buFont typeface="Arial" pitchFamily="34" charset="0"/>
              <a:buChar char="•"/>
              <a:defRPr/>
            </a:pPr>
            <a:r>
              <a:rPr lang="en-US" sz="1200" dirty="0">
                <a:solidFill>
                  <a:prstClr val="black"/>
                </a:solidFill>
                <a:latin typeface="Constantia"/>
              </a:rPr>
              <a:t>Science Boot Camp</a:t>
            </a:r>
          </a:p>
          <a:p>
            <a:pPr algn="ctr" defTabSz="914400" fontAlgn="base">
              <a:spcBef>
                <a:spcPct val="0"/>
              </a:spcBef>
              <a:spcAft>
                <a:spcPct val="0"/>
              </a:spcAft>
              <a:buFont typeface="Arial" pitchFamily="34" charset="0"/>
              <a:buChar char="•"/>
              <a:defRPr/>
            </a:pPr>
            <a:r>
              <a:rPr lang="en-US" sz="1200" dirty="0">
                <a:solidFill>
                  <a:prstClr val="black"/>
                </a:solidFill>
                <a:latin typeface="Constantia"/>
              </a:rPr>
              <a:t>Simmons GSLIS</a:t>
            </a:r>
          </a:p>
          <a:p>
            <a:pPr algn="ctr" defTabSz="914400" fontAlgn="base">
              <a:spcBef>
                <a:spcPct val="0"/>
              </a:spcBef>
              <a:spcAft>
                <a:spcPct val="0"/>
              </a:spcAft>
              <a:buFont typeface="Arial" pitchFamily="34" charset="0"/>
              <a:buChar char="•"/>
              <a:defRPr/>
            </a:pPr>
            <a:r>
              <a:rPr lang="en-US" sz="1200" dirty="0">
                <a:solidFill>
                  <a:prstClr val="black"/>
                </a:solidFill>
                <a:latin typeface="Constantia"/>
              </a:rPr>
              <a:t>Course: How You Teach RDM</a:t>
            </a:r>
          </a:p>
          <a:p>
            <a:pPr algn="ctr" defTabSz="914400" fontAlgn="base">
              <a:spcBef>
                <a:spcPct val="0"/>
              </a:spcBef>
              <a:spcAft>
                <a:spcPct val="0"/>
              </a:spcAft>
              <a:buFont typeface="Arial" pitchFamily="34" charset="0"/>
              <a:buChar char="•"/>
              <a:defRPr/>
            </a:pPr>
            <a:endParaRPr lang="en-US" sz="1200" dirty="0">
              <a:solidFill>
                <a:prstClr val="white"/>
              </a:solidFill>
              <a:latin typeface="Constantia"/>
            </a:endParaRPr>
          </a:p>
          <a:p>
            <a:pPr algn="ctr" defTabSz="914400" fontAlgn="base">
              <a:spcBef>
                <a:spcPct val="0"/>
              </a:spcBef>
              <a:spcAft>
                <a:spcPct val="0"/>
              </a:spcAft>
              <a:buFont typeface="Arial" pitchFamily="34" charset="0"/>
              <a:buChar char="•"/>
              <a:defRPr/>
            </a:pPr>
            <a:endParaRPr lang="en-US" sz="1200" dirty="0">
              <a:solidFill>
                <a:prstClr val="white"/>
              </a:solidFill>
              <a:latin typeface="Constantia"/>
            </a:endParaRPr>
          </a:p>
          <a:p>
            <a:pPr algn="ctr" defTabSz="914400" fontAlgn="base">
              <a:spcBef>
                <a:spcPct val="0"/>
              </a:spcBef>
              <a:spcAft>
                <a:spcPct val="0"/>
              </a:spcAft>
              <a:buFont typeface="Arial" pitchFamily="34" charset="0"/>
              <a:buChar char="•"/>
              <a:defRPr/>
            </a:pPr>
            <a:endParaRPr lang="en-US" sz="1200" dirty="0">
              <a:solidFill>
                <a:prstClr val="white"/>
              </a:solidFill>
              <a:latin typeface="Constantia"/>
            </a:endParaRPr>
          </a:p>
          <a:p>
            <a:pPr algn="ctr" defTabSz="914400" fontAlgn="base">
              <a:spcBef>
                <a:spcPct val="0"/>
              </a:spcBef>
              <a:spcAft>
                <a:spcPct val="0"/>
              </a:spcAft>
              <a:buFont typeface="Arial" pitchFamily="34" charset="0"/>
              <a:buChar char="•"/>
              <a:defRPr/>
            </a:pPr>
            <a:endParaRPr lang="en-US" sz="1400" dirty="0">
              <a:solidFill>
                <a:prstClr val="white"/>
              </a:solidFill>
              <a:latin typeface="Constantia"/>
            </a:endParaRPr>
          </a:p>
          <a:p>
            <a:pPr algn="ctr" defTabSz="914400" fontAlgn="base">
              <a:spcBef>
                <a:spcPct val="0"/>
              </a:spcBef>
              <a:spcAft>
                <a:spcPct val="0"/>
              </a:spcAft>
              <a:buFont typeface="Arial" pitchFamily="34" charset="0"/>
              <a:buChar char="•"/>
              <a:defRPr/>
            </a:pPr>
            <a:endParaRPr lang="en-US" sz="1400" dirty="0">
              <a:solidFill>
                <a:prstClr val="white"/>
              </a:solidFill>
              <a:latin typeface="Constantia"/>
            </a:endParaRPr>
          </a:p>
          <a:p>
            <a:pPr algn="ctr" defTabSz="914400" fontAlgn="base">
              <a:spcBef>
                <a:spcPct val="0"/>
              </a:spcBef>
              <a:spcAft>
                <a:spcPct val="0"/>
              </a:spcAft>
              <a:buFont typeface="Arial" pitchFamily="34" charset="0"/>
              <a:buChar char="•"/>
              <a:defRPr/>
            </a:pPr>
            <a:endParaRPr lang="en-US" sz="1400" dirty="0">
              <a:solidFill>
                <a:prstClr val="white"/>
              </a:solidFill>
              <a:latin typeface="Constantia"/>
            </a:endParaRPr>
          </a:p>
          <a:p>
            <a:pPr algn="ctr" defTabSz="914400" fontAlgn="base">
              <a:spcBef>
                <a:spcPct val="0"/>
              </a:spcBef>
              <a:spcAft>
                <a:spcPct val="0"/>
              </a:spcAft>
              <a:defRPr/>
            </a:pPr>
            <a:endParaRPr lang="en-US" dirty="0">
              <a:solidFill>
                <a:prstClr val="white"/>
              </a:solidFill>
              <a:latin typeface="Constantia"/>
            </a:endParaRPr>
          </a:p>
        </p:txBody>
      </p:sp>
      <p:sp>
        <p:nvSpPr>
          <p:cNvPr id="8" name="Rectangle 7"/>
          <p:cNvSpPr/>
          <p:nvPr/>
        </p:nvSpPr>
        <p:spPr>
          <a:xfrm>
            <a:off x="3733800" y="4267200"/>
            <a:ext cx="1905000" cy="914400"/>
          </a:xfrm>
          <a:prstGeom prst="rect">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sz="1600" dirty="0">
              <a:solidFill>
                <a:prstClr val="white"/>
              </a:solidFill>
              <a:latin typeface="Constantia"/>
            </a:endParaRPr>
          </a:p>
          <a:p>
            <a:pPr algn="ctr" defTabSz="914400" fontAlgn="base">
              <a:spcBef>
                <a:spcPct val="0"/>
              </a:spcBef>
              <a:spcAft>
                <a:spcPct val="0"/>
              </a:spcAft>
              <a:defRPr/>
            </a:pPr>
            <a:endParaRPr lang="en-US" sz="1600" dirty="0">
              <a:solidFill>
                <a:prstClr val="white"/>
              </a:solidFill>
              <a:latin typeface="Constantia"/>
            </a:endParaRPr>
          </a:p>
          <a:p>
            <a:pPr algn="ctr" defTabSz="914400" fontAlgn="base">
              <a:spcBef>
                <a:spcPct val="0"/>
              </a:spcBef>
              <a:spcAft>
                <a:spcPct val="0"/>
              </a:spcAft>
              <a:defRPr/>
            </a:pPr>
            <a:r>
              <a:rPr lang="en-US" sz="1600" dirty="0">
                <a:solidFill>
                  <a:prstClr val="black"/>
                </a:solidFill>
                <a:latin typeface="Constantia"/>
              </a:rPr>
              <a:t>Tools/Resources</a:t>
            </a:r>
          </a:p>
          <a:p>
            <a:pPr algn="ctr" defTabSz="914400" fontAlgn="base">
              <a:spcBef>
                <a:spcPct val="0"/>
              </a:spcBef>
              <a:spcAft>
                <a:spcPct val="0"/>
              </a:spcAft>
              <a:buFont typeface="Arial" pitchFamily="34" charset="0"/>
              <a:buChar char="•"/>
              <a:defRPr/>
            </a:pPr>
            <a:r>
              <a:rPr lang="en-US" sz="1200" dirty="0">
                <a:solidFill>
                  <a:prstClr val="black"/>
                </a:solidFill>
                <a:latin typeface="Constantia"/>
              </a:rPr>
              <a:t>e-Science portal</a:t>
            </a:r>
          </a:p>
          <a:p>
            <a:pPr algn="ctr" defTabSz="914400" fontAlgn="base">
              <a:spcBef>
                <a:spcPct val="0"/>
              </a:spcBef>
              <a:spcAft>
                <a:spcPct val="0"/>
              </a:spcAft>
              <a:buFont typeface="Arial" pitchFamily="34" charset="0"/>
              <a:buChar char="•"/>
              <a:defRPr/>
            </a:pPr>
            <a:r>
              <a:rPr lang="en-US" sz="1200" dirty="0">
                <a:solidFill>
                  <a:prstClr val="black"/>
                </a:solidFill>
                <a:latin typeface="Constantia"/>
              </a:rPr>
              <a:t>content for RDM class</a:t>
            </a:r>
          </a:p>
          <a:p>
            <a:pPr algn="ctr" defTabSz="914400" fontAlgn="base">
              <a:spcBef>
                <a:spcPct val="0"/>
              </a:spcBef>
              <a:spcAft>
                <a:spcPct val="0"/>
              </a:spcAft>
              <a:buFont typeface="Arial" pitchFamily="34" charset="0"/>
              <a:buChar char="•"/>
              <a:defRPr/>
            </a:pPr>
            <a:r>
              <a:rPr lang="en-US" sz="1200" dirty="0">
                <a:solidFill>
                  <a:prstClr val="black"/>
                </a:solidFill>
                <a:latin typeface="Constantia"/>
              </a:rPr>
              <a:t>e-Science Thesaurus</a:t>
            </a:r>
          </a:p>
          <a:p>
            <a:pPr algn="ctr" defTabSz="914400" fontAlgn="base">
              <a:spcBef>
                <a:spcPct val="0"/>
              </a:spcBef>
              <a:spcAft>
                <a:spcPct val="0"/>
              </a:spcAft>
              <a:buFont typeface="Arial" pitchFamily="34" charset="0"/>
              <a:buChar char="•"/>
              <a:defRPr/>
            </a:pPr>
            <a:endParaRPr lang="en-US" sz="1200" dirty="0">
              <a:solidFill>
                <a:prstClr val="white"/>
              </a:solidFill>
              <a:latin typeface="Constantia"/>
            </a:endParaRPr>
          </a:p>
          <a:p>
            <a:pPr algn="ctr" defTabSz="914400" fontAlgn="base">
              <a:spcBef>
                <a:spcPct val="0"/>
              </a:spcBef>
              <a:spcAft>
                <a:spcPct val="0"/>
              </a:spcAft>
              <a:defRPr/>
            </a:pPr>
            <a:endParaRPr lang="en-US" sz="1600" dirty="0">
              <a:solidFill>
                <a:prstClr val="white"/>
              </a:solidFill>
              <a:latin typeface="Constantia"/>
            </a:endParaRPr>
          </a:p>
        </p:txBody>
      </p:sp>
      <p:sp>
        <p:nvSpPr>
          <p:cNvPr id="9" name="Rectangle 8"/>
          <p:cNvSpPr/>
          <p:nvPr/>
        </p:nvSpPr>
        <p:spPr>
          <a:xfrm>
            <a:off x="6172200" y="4191000"/>
            <a:ext cx="2819400" cy="1143000"/>
          </a:xfrm>
          <a:prstGeom prst="rect">
            <a:avLst/>
          </a:prstGeom>
          <a:solidFill>
            <a:schemeClr val="bg2">
              <a:lumMod val="5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sz="1600" dirty="0">
              <a:solidFill>
                <a:prstClr val="black"/>
              </a:solidFill>
              <a:latin typeface="Constantia"/>
            </a:endParaRPr>
          </a:p>
          <a:p>
            <a:pPr algn="ctr" defTabSz="914400" fontAlgn="base">
              <a:spcBef>
                <a:spcPct val="0"/>
              </a:spcBef>
              <a:spcAft>
                <a:spcPct val="0"/>
              </a:spcAft>
              <a:defRPr/>
            </a:pPr>
            <a:r>
              <a:rPr lang="en-US" sz="1600" dirty="0">
                <a:solidFill>
                  <a:prstClr val="black"/>
                </a:solidFill>
                <a:latin typeface="Constantia"/>
              </a:rPr>
              <a:t>Dissemination</a:t>
            </a:r>
          </a:p>
          <a:p>
            <a:pPr algn="ctr" defTabSz="914400" fontAlgn="base">
              <a:spcBef>
                <a:spcPct val="0"/>
              </a:spcBef>
              <a:spcAft>
                <a:spcPct val="0"/>
              </a:spcAft>
              <a:buFont typeface="Arial" pitchFamily="34" charset="0"/>
              <a:buChar char="•"/>
              <a:defRPr/>
            </a:pPr>
            <a:r>
              <a:rPr lang="en-US" sz="1200" dirty="0">
                <a:solidFill>
                  <a:prstClr val="black"/>
                </a:solidFill>
                <a:latin typeface="Constantia"/>
              </a:rPr>
              <a:t>Journal of </a:t>
            </a:r>
            <a:r>
              <a:rPr lang="en-US" sz="1200" dirty="0" err="1">
                <a:solidFill>
                  <a:prstClr val="black"/>
                </a:solidFill>
                <a:latin typeface="Constantia"/>
              </a:rPr>
              <a:t>eScience</a:t>
            </a:r>
            <a:r>
              <a:rPr lang="en-US" sz="1200" dirty="0">
                <a:solidFill>
                  <a:prstClr val="black"/>
                </a:solidFill>
                <a:latin typeface="Constantia"/>
              </a:rPr>
              <a:t> Librarianship</a:t>
            </a:r>
          </a:p>
          <a:p>
            <a:pPr algn="ctr" defTabSz="914400" fontAlgn="base">
              <a:spcBef>
                <a:spcPct val="0"/>
              </a:spcBef>
              <a:spcAft>
                <a:spcPct val="0"/>
              </a:spcAft>
              <a:buFont typeface="Arial" pitchFamily="34" charset="0"/>
              <a:buChar char="•"/>
              <a:defRPr/>
            </a:pPr>
            <a:r>
              <a:rPr lang="en-US" sz="1200" dirty="0">
                <a:solidFill>
                  <a:prstClr val="black"/>
                </a:solidFill>
                <a:latin typeface="Constantia"/>
              </a:rPr>
              <a:t>e-Science Community Blog</a:t>
            </a:r>
          </a:p>
          <a:p>
            <a:pPr algn="ctr" defTabSz="914400" fontAlgn="base">
              <a:spcBef>
                <a:spcPct val="0"/>
              </a:spcBef>
              <a:spcAft>
                <a:spcPct val="0"/>
              </a:spcAft>
              <a:buFont typeface="Arial" pitchFamily="34" charset="0"/>
              <a:buChar char="•"/>
              <a:defRPr/>
            </a:pPr>
            <a:r>
              <a:rPr lang="en-US" sz="1200" dirty="0">
                <a:solidFill>
                  <a:prstClr val="black"/>
                </a:solidFill>
                <a:latin typeface="Constantia"/>
              </a:rPr>
              <a:t>Twitter feeds</a:t>
            </a:r>
          </a:p>
          <a:p>
            <a:pPr algn="ctr" defTabSz="914400" fontAlgn="base">
              <a:spcBef>
                <a:spcPct val="0"/>
              </a:spcBef>
              <a:spcAft>
                <a:spcPct val="0"/>
              </a:spcAft>
              <a:defRPr/>
            </a:pPr>
            <a:endParaRPr lang="en-US" sz="1600" dirty="0">
              <a:solidFill>
                <a:prstClr val="black"/>
              </a:solidFill>
              <a:latin typeface="Constantia"/>
            </a:endParaRPr>
          </a:p>
        </p:txBody>
      </p:sp>
      <p:sp>
        <p:nvSpPr>
          <p:cNvPr id="10" name="Rectangle 9"/>
          <p:cNvSpPr/>
          <p:nvPr/>
        </p:nvSpPr>
        <p:spPr>
          <a:xfrm>
            <a:off x="3124200" y="5638800"/>
            <a:ext cx="3733800" cy="381000"/>
          </a:xfrm>
          <a:prstGeom prst="rect">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r>
              <a:rPr lang="en-US" dirty="0">
                <a:solidFill>
                  <a:prstClr val="black"/>
                </a:solidFill>
                <a:latin typeface="Constantia"/>
              </a:rPr>
              <a:t>Research Agenda</a:t>
            </a:r>
          </a:p>
        </p:txBody>
      </p:sp>
      <p:sp>
        <p:nvSpPr>
          <p:cNvPr id="45066" name="TextBox 11"/>
          <p:cNvSpPr txBox="1">
            <a:spLocks noChangeArrowheads="1"/>
          </p:cNvSpPr>
          <p:nvPr/>
        </p:nvSpPr>
        <p:spPr bwMode="auto">
          <a:xfrm>
            <a:off x="2819400" y="6172200"/>
            <a:ext cx="3962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400" eaLnBrk="1" fontAlgn="base" hangingPunct="1">
              <a:spcBef>
                <a:spcPct val="0"/>
              </a:spcBef>
              <a:spcAft>
                <a:spcPct val="0"/>
              </a:spcAft>
            </a:pPr>
            <a:r>
              <a:rPr lang="en-US" sz="1800" smtClean="0">
                <a:solidFill>
                  <a:prstClr val="black"/>
                </a:solidFill>
              </a:rPr>
              <a:t>Gaps?</a:t>
            </a:r>
          </a:p>
          <a:p>
            <a:pPr algn="ctr" defTabSz="914400" eaLnBrk="1" fontAlgn="base" hangingPunct="1">
              <a:spcBef>
                <a:spcPct val="0"/>
              </a:spcBef>
              <a:spcAft>
                <a:spcPct val="0"/>
              </a:spcAft>
            </a:pPr>
            <a:r>
              <a:rPr lang="en-US" sz="1800" smtClean="0">
                <a:solidFill>
                  <a:prstClr val="black"/>
                </a:solidFill>
              </a:rPr>
              <a:t>Collaborate with Simmons</a:t>
            </a:r>
          </a:p>
          <a:p>
            <a:pPr algn="ctr" defTabSz="914400" eaLnBrk="1" fontAlgn="base" hangingPunct="1">
              <a:spcBef>
                <a:spcPct val="0"/>
              </a:spcBef>
              <a:spcAft>
                <a:spcPct val="0"/>
              </a:spcAft>
            </a:pPr>
            <a:endParaRPr lang="en-US" sz="1800" smtClean="0">
              <a:solidFill>
                <a:prstClr val="black"/>
              </a:solidFill>
            </a:endParaRPr>
          </a:p>
        </p:txBody>
      </p:sp>
      <p:sp>
        <p:nvSpPr>
          <p:cNvPr id="13" name="Right Arrow 12"/>
          <p:cNvSpPr/>
          <p:nvPr/>
        </p:nvSpPr>
        <p:spPr>
          <a:xfrm rot="5400000">
            <a:off x="4401344" y="3752056"/>
            <a:ext cx="438150" cy="401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latin typeface="Constantia"/>
            </a:endParaRPr>
          </a:p>
        </p:txBody>
      </p:sp>
      <p:sp>
        <p:nvSpPr>
          <p:cNvPr id="14" name="Right Arrow 13"/>
          <p:cNvSpPr/>
          <p:nvPr/>
        </p:nvSpPr>
        <p:spPr>
          <a:xfrm rot="7439338">
            <a:off x="2361407" y="3775868"/>
            <a:ext cx="514350" cy="3032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latin typeface="Constantia"/>
            </a:endParaRPr>
          </a:p>
        </p:txBody>
      </p:sp>
      <p:sp>
        <p:nvSpPr>
          <p:cNvPr id="15" name="Right Arrow 14"/>
          <p:cNvSpPr/>
          <p:nvPr/>
        </p:nvSpPr>
        <p:spPr>
          <a:xfrm rot="3212021">
            <a:off x="5957094" y="3804444"/>
            <a:ext cx="514350" cy="293688"/>
          </a:xfrm>
          <a:prstGeom prst="rightArrow">
            <a:avLst>
              <a:gd name="adj1" fmla="val 50000"/>
              <a:gd name="adj2" fmla="val 6412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latin typeface="Constantia"/>
            </a:endParaRPr>
          </a:p>
        </p:txBody>
      </p:sp>
      <p:sp>
        <p:nvSpPr>
          <p:cNvPr id="16" name="Right Arrow 15"/>
          <p:cNvSpPr/>
          <p:nvPr/>
        </p:nvSpPr>
        <p:spPr>
          <a:xfrm rot="2670946">
            <a:off x="2465388" y="2352675"/>
            <a:ext cx="528637" cy="295275"/>
          </a:xfrm>
          <a:prstGeom prst="rightArrow">
            <a:avLst>
              <a:gd name="adj1" fmla="val 50000"/>
              <a:gd name="adj2" fmla="val 6412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latin typeface="Constantia"/>
            </a:endParaRPr>
          </a:p>
        </p:txBody>
      </p:sp>
      <p:sp>
        <p:nvSpPr>
          <p:cNvPr id="17" name="Right Arrow 16"/>
          <p:cNvSpPr/>
          <p:nvPr/>
        </p:nvSpPr>
        <p:spPr>
          <a:xfrm rot="8185222">
            <a:off x="6049963" y="2727325"/>
            <a:ext cx="512762" cy="293688"/>
          </a:xfrm>
          <a:prstGeom prst="rightArrow">
            <a:avLst>
              <a:gd name="adj1" fmla="val 50000"/>
              <a:gd name="adj2" fmla="val 6412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latin typeface="Constanti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ln>
            <a:miter lim="800000"/>
            <a:headEnd/>
            <a:tailEnd/>
          </a:ln>
          <a:extLst/>
        </p:spPr>
        <p:txBody>
          <a:bodyPr/>
          <a:lstStyle/>
          <a:p>
            <a:pPr algn="ctr">
              <a:defRPr/>
            </a:pPr>
            <a:r>
              <a:rPr smtClean="0">
                <a:solidFill>
                  <a:schemeClr val="accent3"/>
                </a:solidFill>
              </a:rPr>
              <a:t>Questions?</a:t>
            </a:r>
            <a:endParaRPr>
              <a:solidFill>
                <a:schemeClr val="accent3"/>
              </a:solidFill>
            </a:endParaRPr>
          </a:p>
        </p:txBody>
      </p:sp>
      <p:sp>
        <p:nvSpPr>
          <p:cNvPr id="35843" name="Text Placeholder 2"/>
          <p:cNvSpPr>
            <a:spLocks noGrp="1"/>
          </p:cNvSpPr>
          <p:nvPr>
            <p:ph type="body" idx="1"/>
          </p:nvPr>
        </p:nvSpPr>
        <p:spPr>
          <a:xfrm>
            <a:off x="990600" y="2438400"/>
            <a:ext cx="7312025" cy="4419600"/>
          </a:xfrm>
        </p:spPr>
        <p:txBody>
          <a:bodyPr/>
          <a:lstStyle/>
          <a:p>
            <a:pPr algn="ctr"/>
            <a:endParaRPr lang="en-US">
              <a:latin typeface="Constantia" charset="0"/>
            </a:endParaRPr>
          </a:p>
          <a:p>
            <a:pPr algn="ctr"/>
            <a:endParaRPr lang="en-US">
              <a:latin typeface="Constantia" charset="0"/>
            </a:endParaRPr>
          </a:p>
          <a:p>
            <a:pPr algn="ctr"/>
            <a:r>
              <a:rPr lang="en-US">
                <a:latin typeface="Constantia" charset="0"/>
              </a:rPr>
              <a:t>Contact:  Elaine Martin, DA</a:t>
            </a:r>
          </a:p>
          <a:p>
            <a:pPr algn="ctr"/>
            <a:r>
              <a:rPr lang="en-US">
                <a:latin typeface="Constantia" charset="0"/>
                <a:hlinkClick r:id="rId2"/>
              </a:rPr>
              <a:t>Elaine.martin@umassmed.edu</a:t>
            </a:r>
            <a:endParaRPr lang="en-US">
              <a:latin typeface="Constantia" charset="0"/>
            </a:endParaRPr>
          </a:p>
          <a:p>
            <a:pPr algn="ctr"/>
            <a:r>
              <a:rPr lang="en-US">
                <a:latin typeface="Constantia" charset="0"/>
              </a:rPr>
              <a:t>Director, Lamar Soutter Library</a:t>
            </a:r>
          </a:p>
          <a:p>
            <a:pPr algn="ctr"/>
            <a:r>
              <a:rPr lang="en-US">
                <a:latin typeface="Constantia" charset="0"/>
              </a:rPr>
              <a:t>National Network of Libraries of Medicine, New England Region</a:t>
            </a:r>
          </a:p>
          <a:p>
            <a:pPr algn="ctr"/>
            <a:r>
              <a:rPr lang="en-US">
                <a:latin typeface="Constantia" charset="0"/>
              </a:rPr>
              <a:t>University of Massachusetts Medical School</a:t>
            </a:r>
          </a:p>
          <a:p>
            <a:pPr algn="ctr"/>
            <a:r>
              <a:rPr lang="en-US">
                <a:latin typeface="Constantia" charset="0"/>
              </a:rPr>
              <a:t>Worcester, MA </a:t>
            </a:r>
          </a:p>
          <a:p>
            <a:pPr algn="ctr"/>
            <a:endParaRPr lang="en-US">
              <a:latin typeface="Constantia" charset="0"/>
            </a:endParaRPr>
          </a:p>
        </p:txBody>
      </p:sp>
    </p:spTree>
    <p:extLst>
      <p:ext uri="{BB962C8B-B14F-4D97-AF65-F5344CB8AC3E}">
        <p14:creationId xmlns:p14="http://schemas.microsoft.com/office/powerpoint/2010/main" val="86852758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image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3.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4.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image5.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mage6.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image7.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533400" y="-457200"/>
            <a:ext cx="8229600" cy="1847850"/>
          </a:xfrm>
        </p:spPr>
        <p:txBody>
          <a:bodyPr/>
          <a:lstStyle/>
          <a:p>
            <a:pPr algn="ctr"/>
            <a:r>
              <a:rPr lang="en-US">
                <a:solidFill>
                  <a:schemeClr val="accent2"/>
                </a:solidFill>
                <a:latin typeface="Calibri" charset="0"/>
              </a:rPr>
              <a:t>e-Science Role Definition Questions</a:t>
            </a:r>
          </a:p>
        </p:txBody>
      </p:sp>
      <p:sp>
        <p:nvSpPr>
          <p:cNvPr id="17410" name="Content Placeholder 2"/>
          <p:cNvSpPr>
            <a:spLocks noGrp="1"/>
          </p:cNvSpPr>
          <p:nvPr>
            <p:ph idx="1"/>
          </p:nvPr>
        </p:nvSpPr>
        <p:spPr>
          <a:xfrm>
            <a:off x="457200" y="1447800"/>
            <a:ext cx="8229600" cy="4876800"/>
          </a:xfrm>
        </p:spPr>
        <p:txBody>
          <a:bodyPr/>
          <a:lstStyle/>
          <a:p>
            <a:r>
              <a:rPr lang="en-US">
                <a:latin typeface="Constantia" charset="0"/>
              </a:rPr>
              <a:t>What roles can librarians play in helping researchers and students manage and preserve data?</a:t>
            </a:r>
          </a:p>
          <a:p>
            <a:r>
              <a:rPr lang="en-US">
                <a:latin typeface="Constantia" charset="0"/>
              </a:rPr>
              <a:t>What knowledge and skills do practicing librarians need?</a:t>
            </a:r>
          </a:p>
          <a:p>
            <a:r>
              <a:rPr lang="en-US">
                <a:latin typeface="Constantia" charset="0"/>
              </a:rPr>
              <a:t>What are the new competencies for librarians in e-Science roles?</a:t>
            </a:r>
          </a:p>
          <a:p>
            <a:r>
              <a:rPr lang="en-US">
                <a:latin typeface="Constantia" charset="0"/>
              </a:rPr>
              <a:t>How can we create a community of e-Science  librarians in the New England Region (NER)?</a:t>
            </a:r>
          </a:p>
          <a:p>
            <a:r>
              <a:rPr lang="en-US">
                <a:latin typeface="Constantia" charset="0"/>
              </a:rPr>
              <a:t>How can we teach RDM?</a:t>
            </a:r>
          </a:p>
          <a:p>
            <a:r>
              <a:rPr lang="en-US">
                <a:latin typeface="Constantia" charset="0"/>
              </a:rPr>
              <a:t>How can NER help?</a:t>
            </a: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image8.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image9.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image10.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image1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image1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 descr="image13.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4" descr="image14.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5" descr="image15.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6" descr="image16.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7" descr="image17.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533400" y="609600"/>
            <a:ext cx="8382000" cy="1143000"/>
          </a:xfrm>
        </p:spPr>
        <p:txBody>
          <a:bodyPr/>
          <a:lstStyle/>
          <a:p>
            <a:pPr algn="ctr" eaLnBrk="1" hangingPunct="1"/>
            <a:r>
              <a:rPr lang="en-US">
                <a:solidFill>
                  <a:schemeClr val="accent2"/>
                </a:solidFill>
                <a:latin typeface="Calibri" charset="0"/>
              </a:rPr>
              <a:t>NER Librarian Needs Assessments</a:t>
            </a:r>
          </a:p>
        </p:txBody>
      </p:sp>
      <p:sp>
        <p:nvSpPr>
          <p:cNvPr id="8195" name="Content Placeholder 2"/>
          <p:cNvSpPr>
            <a:spLocks noGrp="1"/>
          </p:cNvSpPr>
          <p:nvPr>
            <p:ph idx="1"/>
          </p:nvPr>
        </p:nvSpPr>
        <p:spPr/>
        <p:txBody>
          <a:bodyPr/>
          <a:lstStyle/>
          <a:p>
            <a:pPr eaLnBrk="1" hangingPunct="1">
              <a:buFont typeface="Wingdings 2" pitchFamily="18" charset="2"/>
              <a:buChar char=""/>
              <a:defRPr/>
            </a:pPr>
            <a:r>
              <a:rPr lang="en-US" dirty="0" smtClean="0">
                <a:ea typeface="+mn-ea"/>
                <a:cs typeface="+mn-cs"/>
              </a:rPr>
              <a:t>Brainstorming session at regional e-Science symposium in April 2009</a:t>
            </a:r>
          </a:p>
          <a:p>
            <a:pPr marL="0" indent="0" eaLnBrk="1" hangingPunct="1">
              <a:buFont typeface="Wingdings 2" pitchFamily="18" charset="2"/>
              <a:buNone/>
              <a:defRPr/>
            </a:pPr>
            <a:endParaRPr lang="en-US" dirty="0" smtClean="0">
              <a:ea typeface="+mn-ea"/>
              <a:cs typeface="+mn-cs"/>
            </a:endParaRPr>
          </a:p>
          <a:p>
            <a:pPr eaLnBrk="1" hangingPunct="1">
              <a:buFont typeface="Wingdings 2" pitchFamily="18" charset="2"/>
              <a:buChar char=""/>
              <a:defRPr/>
            </a:pPr>
            <a:r>
              <a:rPr lang="en-US" dirty="0" smtClean="0">
                <a:ea typeface="+mn-ea"/>
                <a:cs typeface="+mn-cs"/>
              </a:rPr>
              <a:t>Follow-up </a:t>
            </a:r>
            <a:r>
              <a:rPr lang="en-US" dirty="0">
                <a:ea typeface="+mn-ea"/>
                <a:cs typeface="+mn-cs"/>
              </a:rPr>
              <a:t>s</a:t>
            </a:r>
            <a:r>
              <a:rPr lang="en-US" dirty="0" smtClean="0">
                <a:ea typeface="+mn-ea"/>
                <a:cs typeface="+mn-cs"/>
              </a:rPr>
              <a:t>urvey regional needs assessment conducted summer 2009</a:t>
            </a:r>
          </a:p>
          <a:p>
            <a:pPr lvl="1" eaLnBrk="1" hangingPunct="1">
              <a:buFont typeface="Wingdings 2" pitchFamily="18" charset="2"/>
              <a:buChar char=""/>
              <a:defRPr/>
            </a:pPr>
            <a:r>
              <a:rPr lang="en-US" dirty="0" smtClean="0">
                <a:ea typeface="+mn-ea"/>
              </a:rPr>
              <a:t>Published JMLA 2010</a:t>
            </a:r>
          </a:p>
          <a:p>
            <a:pPr marL="393700" lvl="1" indent="0" eaLnBrk="1" hangingPunct="1">
              <a:buFont typeface="Wingdings 2" pitchFamily="18" charset="2"/>
              <a:buNone/>
              <a:defRPr/>
            </a:pPr>
            <a:endParaRPr lang="en-US" dirty="0" smtClean="0">
              <a:ea typeface="+mn-ea"/>
            </a:endParaRPr>
          </a:p>
          <a:p>
            <a:pPr eaLnBrk="1" hangingPunct="1">
              <a:buFont typeface="Wingdings 2" pitchFamily="18" charset="2"/>
              <a:buChar char=""/>
              <a:defRPr/>
            </a:pPr>
            <a:r>
              <a:rPr lang="en-US" dirty="0" smtClean="0">
                <a:ea typeface="+mn-ea"/>
                <a:cs typeface="+mn-cs"/>
              </a:rPr>
              <a:t>Competencies survey (2011)</a:t>
            </a:r>
          </a:p>
          <a:p>
            <a:pPr lvl="1" eaLnBrk="1" hangingPunct="1">
              <a:buFont typeface="Wingdings 2" pitchFamily="18" charset="2"/>
              <a:buChar char=""/>
              <a:defRPr/>
            </a:pPr>
            <a:r>
              <a:rPr lang="en-US" dirty="0" smtClean="0">
                <a:ea typeface="+mn-ea"/>
              </a:rPr>
              <a:t>Published </a:t>
            </a:r>
            <a:r>
              <a:rPr lang="en-US" dirty="0" err="1" smtClean="0">
                <a:ea typeface="+mn-ea"/>
              </a:rPr>
              <a:t>JeSLIB</a:t>
            </a:r>
            <a:r>
              <a:rPr lang="en-US" dirty="0" smtClean="0">
                <a:ea typeface="+mn-ea"/>
              </a:rPr>
              <a:t> (2012)</a:t>
            </a: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8" descr="image18.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image19.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0" descr="image20.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1" descr="image2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2" descr="image2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3" descr="image23.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4" descr="image24.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5" descr="image25.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image26.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7" descr="image27.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685800" y="228600"/>
            <a:ext cx="8077200" cy="1371600"/>
          </a:xfrm>
        </p:spPr>
        <p:txBody>
          <a:bodyPr/>
          <a:lstStyle/>
          <a:p>
            <a:pPr algn="ctr" eaLnBrk="1" hangingPunct="1"/>
            <a:r>
              <a:rPr lang="en-US">
                <a:solidFill>
                  <a:schemeClr val="accent2"/>
                </a:solidFill>
                <a:latin typeface="Calibri" charset="0"/>
              </a:rPr>
              <a:t>Librarian Findings: Education and Collaboration </a:t>
            </a:r>
          </a:p>
        </p:txBody>
      </p:sp>
      <p:sp>
        <p:nvSpPr>
          <p:cNvPr id="19458" name="Content Placeholder 2"/>
          <p:cNvSpPr>
            <a:spLocks noGrp="1"/>
          </p:cNvSpPr>
          <p:nvPr>
            <p:ph idx="1"/>
          </p:nvPr>
        </p:nvSpPr>
        <p:spPr>
          <a:xfrm>
            <a:off x="228600" y="1600200"/>
            <a:ext cx="8382000" cy="5029200"/>
          </a:xfrm>
        </p:spPr>
        <p:txBody>
          <a:bodyPr/>
          <a:lstStyle/>
          <a:p>
            <a:pPr eaLnBrk="1" hangingPunct="1"/>
            <a:r>
              <a:rPr lang="en-US">
                <a:latin typeface="Constantia" charset="0"/>
              </a:rPr>
              <a:t>Online tutorials for both e-Science related tools and background/content knowledge for librarians</a:t>
            </a:r>
          </a:p>
          <a:p>
            <a:pPr eaLnBrk="1" hangingPunct="1">
              <a:buFont typeface="Wingdings 2" charset="0"/>
              <a:buNone/>
            </a:pPr>
            <a:endParaRPr lang="en-US">
              <a:latin typeface="Constantia" charset="0"/>
            </a:endParaRPr>
          </a:p>
          <a:p>
            <a:pPr eaLnBrk="1" hangingPunct="1"/>
            <a:r>
              <a:rPr lang="en-US">
                <a:latin typeface="Constantia" charset="0"/>
              </a:rPr>
              <a:t>Continuing education (science disciplines as well as with respect to data management) for librarians</a:t>
            </a:r>
          </a:p>
          <a:p>
            <a:pPr eaLnBrk="1" hangingPunct="1">
              <a:buFont typeface="Wingdings 2" charset="0"/>
              <a:buNone/>
            </a:pPr>
            <a:endParaRPr lang="en-US">
              <a:latin typeface="Constantia" charset="0"/>
            </a:endParaRPr>
          </a:p>
          <a:p>
            <a:pPr eaLnBrk="1" hangingPunct="1"/>
            <a:r>
              <a:rPr lang="en-US">
                <a:latin typeface="Constantia" charset="0"/>
              </a:rPr>
              <a:t>Support from the library community (University of Massachusetts, Boston Library Consortium, and NN/LM, NER) for librarian sharing of role definition</a:t>
            </a:r>
          </a:p>
          <a:p>
            <a:pPr eaLnBrk="1" hangingPunct="1">
              <a:buFont typeface="Wingdings 2" charset="0"/>
              <a:buNone/>
            </a:pPr>
            <a:endParaRPr lang="en-US">
              <a:latin typeface="Constantia" charset="0"/>
            </a:endParaRPr>
          </a:p>
          <a:p>
            <a:pPr eaLnBrk="1" hangingPunct="1">
              <a:buFont typeface="Wingdings 2" charset="0"/>
              <a:buNone/>
            </a:pPr>
            <a:r>
              <a:rPr lang="en-US">
                <a:latin typeface="Constantia" charset="0"/>
              </a:rPr>
              <a:t>                 </a:t>
            </a:r>
            <a:r>
              <a:rPr lang="en-US" i="1">
                <a:latin typeface="Constantia" charset="0"/>
              </a:rPr>
              <a:t>Source: JMLA 99(2):153-56, Apr 2011</a:t>
            </a: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8" descr="image28.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9" descr="image29.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0" descr="image30.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1" descr="image3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2" descr="image3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3" descr="image33.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4" descr="image34.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5" descr="image35.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6" descr="image36.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8" descr="image38.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9408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algn="ctr"/>
            <a:r>
              <a:rPr lang="en-US">
                <a:solidFill>
                  <a:schemeClr val="accent2"/>
                </a:solidFill>
                <a:latin typeface="Calibri" charset="0"/>
              </a:rPr>
              <a:t>Librarian Findings: Competencies</a:t>
            </a:r>
            <a:endParaRPr lang="en-US">
              <a:latin typeface="Calibri" charset="0"/>
            </a:endParaRPr>
          </a:p>
        </p:txBody>
      </p:sp>
      <p:sp>
        <p:nvSpPr>
          <p:cNvPr id="20482" name="Content Placeholder 2"/>
          <p:cNvSpPr>
            <a:spLocks noGrp="1"/>
          </p:cNvSpPr>
          <p:nvPr>
            <p:ph idx="1"/>
          </p:nvPr>
        </p:nvSpPr>
        <p:spPr/>
        <p:txBody>
          <a:bodyPr/>
          <a:lstStyle/>
          <a:p>
            <a:r>
              <a:rPr lang="en-US">
                <a:latin typeface="Constantia" charset="0"/>
              </a:rPr>
              <a:t>Librarians saw their future roles involving RDM and sought competencies in conducting data interviews with patrons and helping patrons with NSF data management requirements.  The survey results indicate the greatest need for librarians is technical hands-on training in the digital description and curation of large data sets.</a:t>
            </a:r>
          </a:p>
          <a:p>
            <a:pPr>
              <a:buFont typeface="Wingdings 2" charset="0"/>
              <a:buNone/>
            </a:pPr>
            <a:endParaRPr lang="en-US">
              <a:latin typeface="Constantia" charset="0"/>
            </a:endParaRPr>
          </a:p>
          <a:p>
            <a:pPr>
              <a:buFont typeface="Wingdings 2" charset="0"/>
              <a:buNone/>
            </a:pPr>
            <a:r>
              <a:rPr lang="en-US" i="1">
                <a:latin typeface="Constantia" charset="0"/>
              </a:rPr>
              <a:t>Source: JeSLIB </a:t>
            </a:r>
            <a:r>
              <a:rPr lang="en-US">
                <a:latin typeface="Constantia" charset="0"/>
              </a:rPr>
              <a:t>http://dx.doi.org/10.7191/jeslib.2012.1006</a:t>
            </a:r>
          </a:p>
          <a:p>
            <a:pPr>
              <a:buFont typeface="Wingdings 2" charset="0"/>
              <a:buNone/>
            </a:pPr>
            <a:endParaRPr lang="en-US" i="1">
              <a:latin typeface="Constantia" charset="0"/>
            </a:endParaRPr>
          </a:p>
          <a:p>
            <a:pPr>
              <a:buFont typeface="Wingdings 2" charset="0"/>
              <a:buNone/>
            </a:pPr>
            <a:endParaRPr lang="en-US">
              <a:latin typeface="Constantia" charset="0"/>
            </a:endParaRPr>
          </a:p>
          <a:p>
            <a:pPr>
              <a:buFont typeface="Wingdings 2" charset="0"/>
              <a:buNone/>
            </a:pPr>
            <a:endParaRPr lang="en-US">
              <a:latin typeface="Constantia"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9" descr="image39.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0" descr="image40.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1" descr="image4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2" descr="image4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3" descr="image43.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4" descr="image44.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5" descr="image45.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onarch_logo_Horizontal_Color.jpg"/>
          <p:cNvPicPr>
            <a:picLocks noGrp="1" noChangeAspect="1"/>
          </p:cNvPicPr>
          <p:nvPr>
            <p:ph idx="1"/>
          </p:nvPr>
        </p:nvPicPr>
        <p:blipFill>
          <a:blip r:embed="rId2">
            <a:extLst>
              <a:ext uri="{28A0092B-C50C-407E-A947-70E740481C1C}">
                <a14:useLocalDpi xmlns:a14="http://schemas.microsoft.com/office/drawing/2010/main" val="0"/>
              </a:ext>
            </a:extLst>
          </a:blip>
          <a:srcRect t="-28307" b="-28307"/>
          <a:stretch>
            <a:fillRect/>
          </a:stretch>
        </p:blipFill>
        <p:spPr>
          <a:xfrm>
            <a:off x="1219200" y="2667000"/>
            <a:ext cx="6777037" cy="3508375"/>
          </a:xfrm>
        </p:spPr>
      </p:pic>
      <p:sp>
        <p:nvSpPr>
          <p:cNvPr id="2" name="Title 1"/>
          <p:cNvSpPr>
            <a:spLocks noGrp="1"/>
          </p:cNvSpPr>
          <p:nvPr>
            <p:ph type="title"/>
          </p:nvPr>
        </p:nvSpPr>
        <p:spPr>
          <a:xfrm>
            <a:off x="990600" y="533400"/>
            <a:ext cx="7024744" cy="1143000"/>
          </a:xfrm>
        </p:spPr>
        <p:txBody>
          <a:bodyPr>
            <a:normAutofit fontScale="90000"/>
          </a:bodyPr>
          <a:lstStyle/>
          <a:p>
            <a:r>
              <a:rPr lang="en-US" dirty="0" smtClean="0"/>
              <a:t>OHSU Library Ontology Development Group</a:t>
            </a:r>
            <a:endParaRPr lang="en-US" dirty="0"/>
          </a:p>
        </p:txBody>
      </p:sp>
      <p:pic>
        <p:nvPicPr>
          <p:cNvPr id="5" name="Picture 4" descr="Screen Shot 2013-09-10 at 5.56.2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676400"/>
            <a:ext cx="6743700" cy="1803400"/>
          </a:xfrm>
          <a:prstGeom prst="rect">
            <a:avLst/>
          </a:prstGeom>
        </p:spPr>
      </p:pic>
      <p:sp>
        <p:nvSpPr>
          <p:cNvPr id="6" name="TextBox 5"/>
          <p:cNvSpPr txBox="1"/>
          <p:nvPr/>
        </p:nvSpPr>
        <p:spPr>
          <a:xfrm>
            <a:off x="457201" y="5257800"/>
            <a:ext cx="8229600" cy="923330"/>
          </a:xfrm>
          <a:prstGeom prst="rect">
            <a:avLst/>
          </a:prstGeom>
          <a:noFill/>
        </p:spPr>
        <p:txBody>
          <a:bodyPr wrap="square" rtlCol="0">
            <a:spAutoFit/>
          </a:bodyPr>
          <a:lstStyle/>
          <a:p>
            <a:pPr algn="ctr" defTabSz="457200"/>
            <a:r>
              <a:rPr lang="en-US" sz="5400" dirty="0" smtClean="0">
                <a:solidFill>
                  <a:prstClr val="black"/>
                </a:solidFill>
                <a:latin typeface="Times New Roman"/>
              </a:rPr>
              <a:t>CTAR and UDP</a:t>
            </a:r>
            <a:endParaRPr lang="en-US" sz="5400" dirty="0">
              <a:solidFill>
                <a:prstClr val="black"/>
              </a:solidFill>
              <a:latin typeface="Times New Roman"/>
            </a:endParaRPr>
          </a:p>
        </p:txBody>
      </p:sp>
    </p:spTree>
    <p:extLst>
      <p:ext uri="{BB962C8B-B14F-4D97-AF65-F5344CB8AC3E}">
        <p14:creationId xmlns:p14="http://schemas.microsoft.com/office/powerpoint/2010/main" val="24689695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8" descr="image48.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457200" y="-125764"/>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1F497D"/>
                </a:solidFill>
                <a:latin typeface="Arial"/>
              </a:rPr>
              <a:t>Using external vocabularies together</a:t>
            </a:r>
            <a:endParaRPr lang="en-US" b="1" dirty="0">
              <a:solidFill>
                <a:srgbClr val="1F497D"/>
              </a:solidFill>
              <a:latin typeface="Aria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990600"/>
            <a:ext cx="798195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9264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5800"/>
            <a:ext cx="8229600" cy="1143000"/>
          </a:xfrm>
        </p:spPr>
        <p:txBody>
          <a:bodyPr>
            <a:normAutofit fontScale="90000"/>
          </a:bodyPr>
          <a:lstStyle/>
          <a:p>
            <a:pPr algn="ctr" eaLnBrk="1" fontAlgn="auto" hangingPunct="1">
              <a:spcAft>
                <a:spcPts val="0"/>
              </a:spcAft>
              <a:defRPr/>
            </a:pPr>
            <a:r>
              <a:rPr lang="en-US" dirty="0" smtClean="0">
                <a:solidFill>
                  <a:schemeClr val="accent2"/>
                </a:solidFill>
                <a:ea typeface="+mj-ea"/>
                <a:cs typeface="+mj-cs"/>
              </a:rPr>
              <a:t> Researchers and Students Assessment: Data Interviews</a:t>
            </a:r>
            <a:endParaRPr lang="en-US" dirty="0">
              <a:solidFill>
                <a:schemeClr val="accent2"/>
              </a:solidFill>
              <a:ea typeface="+mj-ea"/>
              <a:cs typeface="+mj-cs"/>
            </a:endParaRPr>
          </a:p>
        </p:txBody>
      </p:sp>
      <p:sp>
        <p:nvSpPr>
          <p:cNvPr id="21506" name="Content Placeholder 2"/>
          <p:cNvSpPr>
            <a:spLocks noGrp="1"/>
          </p:cNvSpPr>
          <p:nvPr>
            <p:ph idx="1"/>
          </p:nvPr>
        </p:nvSpPr>
        <p:spPr>
          <a:xfrm>
            <a:off x="381000" y="2133600"/>
            <a:ext cx="8229600" cy="4389438"/>
          </a:xfrm>
        </p:spPr>
        <p:txBody>
          <a:bodyPr/>
          <a:lstStyle/>
          <a:p>
            <a:pPr eaLnBrk="1" hangingPunct="1"/>
            <a:r>
              <a:rPr lang="en-US">
                <a:latin typeface="Constantia" charset="0"/>
              </a:rPr>
              <a:t>How are data in the lab or research environment used?</a:t>
            </a:r>
          </a:p>
          <a:p>
            <a:pPr eaLnBrk="1" hangingPunct="1"/>
            <a:r>
              <a:rPr lang="en-US">
                <a:latin typeface="Constantia" charset="0"/>
              </a:rPr>
              <a:t>How do researchers manage, preserve, and store data?</a:t>
            </a:r>
          </a:p>
          <a:p>
            <a:pPr eaLnBrk="1" hangingPunct="1"/>
            <a:r>
              <a:rPr lang="en-US">
                <a:latin typeface="Constantia" charset="0"/>
              </a:rPr>
              <a:t>How easy would it be to share the data with another researcher who needed or wanted access (e.g. data sharing plan)?</a:t>
            </a:r>
          </a:p>
          <a:p>
            <a:pPr eaLnBrk="1" hangingPunct="1"/>
            <a:r>
              <a:rPr lang="en-US">
                <a:latin typeface="Constantia" charset="0"/>
              </a:rPr>
              <a:t>What is the role for the library? IT? Other groups on campus?</a:t>
            </a:r>
          </a:p>
          <a:p>
            <a:pPr eaLnBrk="1" hangingPunct="1"/>
            <a:r>
              <a:rPr lang="en-US">
                <a:latin typeface="Constantia" charset="0"/>
              </a:rPr>
              <a:t>How are students taught RDM?</a:t>
            </a:r>
          </a:p>
          <a:p>
            <a:pPr eaLnBrk="1" hangingPunct="1"/>
            <a:endParaRPr lang="en-US">
              <a:latin typeface="Constantia" charset="0"/>
            </a:endParaRPr>
          </a:p>
          <a:p>
            <a:pPr eaLnBrk="1" hangingPunct="1">
              <a:buFont typeface="Wingdings 2" charset="0"/>
              <a:buNone/>
            </a:pPr>
            <a:r>
              <a:rPr lang="en-US" i="1">
                <a:latin typeface="Constantia" charset="0"/>
              </a:rPr>
              <a:t>Source: IMLS grant, 2010-11</a:t>
            </a:r>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9" descr="image49.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0" descr="image50.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1" descr="image5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2" descr="image5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3" descr="image53.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4" descr="image54.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Roles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Analysis </a:t>
            </a:r>
            <a:r>
              <a:rPr lang="en-US" dirty="0"/>
              <a:t>and enhancement </a:t>
            </a:r>
            <a:r>
              <a:rPr lang="en-US" dirty="0" smtClean="0"/>
              <a:t>of user experiences</a:t>
            </a:r>
            <a:endParaRPr lang="en-US" dirty="0"/>
          </a:p>
          <a:p>
            <a:r>
              <a:rPr lang="en-US" dirty="0"/>
              <a:t>S</a:t>
            </a:r>
            <a:r>
              <a:rPr lang="en-US" dirty="0" smtClean="0"/>
              <a:t>upport </a:t>
            </a:r>
            <a:r>
              <a:rPr lang="en-US" dirty="0"/>
              <a:t>for social </a:t>
            </a:r>
            <a:r>
              <a:rPr lang="en-US" dirty="0" smtClean="0"/>
              <a:t>media</a:t>
            </a:r>
            <a:endParaRPr lang="en-US" dirty="0"/>
          </a:p>
          <a:p>
            <a:r>
              <a:rPr lang="en-US" dirty="0"/>
              <a:t>S</a:t>
            </a:r>
            <a:r>
              <a:rPr lang="en-US" dirty="0" smtClean="0"/>
              <a:t>upport </a:t>
            </a:r>
            <a:r>
              <a:rPr lang="en-US" dirty="0"/>
              <a:t>for systematic </a:t>
            </a:r>
            <a:r>
              <a:rPr lang="en-US" dirty="0" smtClean="0"/>
              <a:t>reviews</a:t>
            </a:r>
            <a:endParaRPr lang="en-US" dirty="0"/>
          </a:p>
          <a:p>
            <a:r>
              <a:rPr lang="en-US" dirty="0" smtClean="0"/>
              <a:t>Clinical </a:t>
            </a:r>
            <a:r>
              <a:rPr lang="en-US" dirty="0" err="1" smtClean="0"/>
              <a:t>informationist</a:t>
            </a:r>
            <a:endParaRPr lang="en-US" dirty="0"/>
          </a:p>
          <a:p>
            <a:r>
              <a:rPr lang="en-US" dirty="0"/>
              <a:t>H</a:t>
            </a:r>
            <a:r>
              <a:rPr lang="en-US" dirty="0" smtClean="0"/>
              <a:t>elp </a:t>
            </a:r>
            <a:r>
              <a:rPr lang="en-US" dirty="0"/>
              <a:t>for faculty or staff with authorship </a:t>
            </a:r>
            <a:r>
              <a:rPr lang="en-US" dirty="0" smtClean="0"/>
              <a:t>issues</a:t>
            </a:r>
            <a:endParaRPr lang="en-US" dirty="0"/>
          </a:p>
          <a:p>
            <a:r>
              <a:rPr lang="en-US" dirty="0" smtClean="0"/>
              <a:t>Implementation </a:t>
            </a:r>
            <a:r>
              <a:rPr lang="en-US" dirty="0"/>
              <a:t>of researcher profiling and </a:t>
            </a:r>
            <a:r>
              <a:rPr lang="en-US" dirty="0" smtClean="0"/>
              <a:t>collaboration tools</a:t>
            </a:r>
          </a:p>
          <a:p>
            <a:r>
              <a:rPr lang="en-US" dirty="0" smtClean="0"/>
              <a:t>Data management</a:t>
            </a:r>
          </a:p>
          <a:p>
            <a:r>
              <a:rPr lang="en-US" smtClean="0"/>
              <a:t>Translational research</a:t>
            </a:r>
            <a:endParaRPr lang="en-US" dirty="0" smtClean="0"/>
          </a:p>
          <a:p>
            <a:endParaRPr lang="en-US" sz="1000" dirty="0" smtClean="0"/>
          </a:p>
          <a:p>
            <a:pPr marL="0" indent="0" algn="r">
              <a:buNone/>
            </a:pPr>
            <a:r>
              <a:rPr lang="en-US" sz="1700" dirty="0" smtClean="0"/>
              <a:t>Crum JA, Cooper ID, JMLA October 2013 </a:t>
            </a:r>
            <a:endParaRPr lang="en-US" sz="1700" dirty="0"/>
          </a:p>
        </p:txBody>
      </p:sp>
    </p:spTree>
    <p:extLst>
      <p:ext uri="{BB962C8B-B14F-4D97-AF65-F5344CB8AC3E}">
        <p14:creationId xmlns:p14="http://schemas.microsoft.com/office/powerpoint/2010/main" val="25880002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11 at 4.28.4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1700"/>
            <a:ext cx="9144000" cy="5045211"/>
          </a:xfrm>
          <a:prstGeom prst="rect">
            <a:avLst/>
          </a:prstGeom>
        </p:spPr>
      </p:pic>
    </p:spTree>
    <p:extLst>
      <p:ext uri="{BB962C8B-B14F-4D97-AF65-F5344CB8AC3E}">
        <p14:creationId xmlns:p14="http://schemas.microsoft.com/office/powerpoint/2010/main" val="25593053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6" descr="image56.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7" descr="image57.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189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5800"/>
            <a:ext cx="8229600" cy="1143000"/>
          </a:xfrm>
        </p:spPr>
        <p:txBody>
          <a:bodyPr/>
          <a:lstStyle/>
          <a:p>
            <a:pPr algn="ctr">
              <a:defRPr/>
            </a:pPr>
            <a:r>
              <a:rPr lang="en-US" dirty="0" smtClean="0">
                <a:solidFill>
                  <a:schemeClr val="accent3"/>
                </a:solidFill>
                <a:ea typeface="+mj-ea"/>
                <a:cs typeface="+mj-cs"/>
              </a:rPr>
              <a:t>Student and Researcher Findings</a:t>
            </a:r>
            <a:endParaRPr lang="en-US" dirty="0">
              <a:solidFill>
                <a:schemeClr val="accent3"/>
              </a:solidFill>
              <a:ea typeface="+mj-ea"/>
              <a:cs typeface="+mj-cs"/>
            </a:endParaRPr>
          </a:p>
        </p:txBody>
      </p:sp>
      <p:sp>
        <p:nvSpPr>
          <p:cNvPr id="10243" name="Content Placeholder 2"/>
          <p:cNvSpPr>
            <a:spLocks noGrp="1"/>
          </p:cNvSpPr>
          <p:nvPr>
            <p:ph idx="1"/>
          </p:nvPr>
        </p:nvSpPr>
        <p:spPr>
          <a:xfrm>
            <a:off x="533400" y="2438400"/>
            <a:ext cx="8077200" cy="4618038"/>
          </a:xfrm>
        </p:spPr>
        <p:txBody>
          <a:bodyPr/>
          <a:lstStyle/>
          <a:p>
            <a:pPr eaLnBrk="1" hangingPunct="1">
              <a:buFont typeface="Wingdings 2" pitchFamily="18" charset="2"/>
              <a:buChar char=""/>
              <a:defRPr/>
            </a:pPr>
            <a:r>
              <a:rPr lang="en-US" dirty="0" smtClean="0">
                <a:ea typeface="+mn-ea"/>
                <a:cs typeface="+mn-cs"/>
              </a:rPr>
              <a:t>Data were scattered and poorly managed</a:t>
            </a:r>
          </a:p>
          <a:p>
            <a:pPr marL="0" indent="0" eaLnBrk="1" hangingPunct="1">
              <a:buFont typeface="Wingdings 2" pitchFamily="18" charset="2"/>
              <a:buNone/>
              <a:defRPr/>
            </a:pPr>
            <a:endParaRPr lang="en-US" dirty="0" smtClean="0">
              <a:ea typeface="+mn-ea"/>
              <a:cs typeface="+mn-cs"/>
            </a:endParaRPr>
          </a:p>
          <a:p>
            <a:pPr eaLnBrk="1" hangingPunct="1">
              <a:buFont typeface="Wingdings 2" pitchFamily="18" charset="2"/>
              <a:buChar char=""/>
              <a:defRPr/>
            </a:pPr>
            <a:r>
              <a:rPr lang="en-US" dirty="0" smtClean="0">
                <a:ea typeface="+mn-ea"/>
                <a:cs typeface="+mn-cs"/>
              </a:rPr>
              <a:t>Curriculum needed to teach data management to researchers and their students</a:t>
            </a:r>
          </a:p>
          <a:p>
            <a:pPr marL="0" indent="0" eaLnBrk="1" hangingPunct="1">
              <a:buFont typeface="Wingdings 2" pitchFamily="18" charset="2"/>
              <a:buNone/>
              <a:defRPr/>
            </a:pPr>
            <a:endParaRPr lang="en-US" dirty="0" smtClean="0">
              <a:ea typeface="+mn-ea"/>
              <a:cs typeface="+mn-cs"/>
            </a:endParaRPr>
          </a:p>
          <a:p>
            <a:pPr eaLnBrk="1" hangingPunct="1">
              <a:buFont typeface="Wingdings 2" pitchFamily="18" charset="2"/>
              <a:buChar char=""/>
              <a:defRPr/>
            </a:pPr>
            <a:r>
              <a:rPr lang="en-US" dirty="0" smtClean="0">
                <a:ea typeface="+mn-ea"/>
                <a:cs typeface="+mn-cs"/>
              </a:rPr>
              <a:t>They needed assistance with NSF data management plans</a:t>
            </a:r>
          </a:p>
          <a:p>
            <a:pPr eaLnBrk="1" hangingPunct="1">
              <a:buFont typeface="Wingdings 2" pitchFamily="18" charset="2"/>
              <a:buChar char=""/>
              <a:defRPr/>
            </a:pPr>
            <a:endParaRPr lang="en-US" dirty="0" smtClean="0">
              <a:ea typeface="+mn-ea"/>
              <a:cs typeface="+mn-cs"/>
            </a:endParaRPr>
          </a:p>
          <a:p>
            <a:pPr>
              <a:buFont typeface="Wingdings 2" pitchFamily="18" charset="2"/>
              <a:buChar char=""/>
              <a:defRPr/>
            </a:pPr>
            <a:endParaRPr lang="en-US" dirty="0" smtClean="0">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Credits</a:t>
            </a:r>
            <a:endParaRPr lang="en-US" dirty="0"/>
          </a:p>
        </p:txBody>
      </p:sp>
      <p:sp>
        <p:nvSpPr>
          <p:cNvPr id="3" name="Content Placeholder 2"/>
          <p:cNvSpPr>
            <a:spLocks noGrp="1"/>
          </p:cNvSpPr>
          <p:nvPr>
            <p:ph idx="1"/>
          </p:nvPr>
        </p:nvSpPr>
        <p:spPr/>
        <p:txBody>
          <a:bodyPr/>
          <a:lstStyle/>
          <a:p>
            <a:r>
              <a:rPr lang="en-US" dirty="0" smtClean="0"/>
              <a:t>OHSU Library Ontology Development Group:</a:t>
            </a:r>
            <a:br>
              <a:rPr lang="en-US" dirty="0" smtClean="0"/>
            </a:br>
            <a:r>
              <a:rPr lang="en-US" dirty="0" smtClean="0"/>
              <a:t>http://</a:t>
            </a:r>
            <a:r>
              <a:rPr lang="en-US" dirty="0" err="1" smtClean="0"/>
              <a:t>www.ohsu.edu</a:t>
            </a:r>
            <a:r>
              <a:rPr lang="en-US" dirty="0"/>
              <a:t>/library/</a:t>
            </a:r>
            <a:r>
              <a:rPr lang="en-US" dirty="0" smtClean="0"/>
              <a:t>ontology</a:t>
            </a:r>
          </a:p>
          <a:p>
            <a:r>
              <a:rPr lang="en-US" dirty="0" smtClean="0"/>
              <a:t>Jackie </a:t>
            </a:r>
            <a:r>
              <a:rPr lang="en-US" dirty="0" err="1" smtClean="0"/>
              <a:t>Wirz</a:t>
            </a:r>
            <a:r>
              <a:rPr lang="en-US" dirty="0" smtClean="0"/>
              <a:t>, OHSU Library Biomedical Information Specialist</a:t>
            </a:r>
          </a:p>
          <a:p>
            <a:r>
              <a:rPr lang="en-US" dirty="0" smtClean="0"/>
              <a:t>Becker Library, Washington University</a:t>
            </a:r>
          </a:p>
          <a:p>
            <a:r>
              <a:rPr lang="en-US" dirty="0" smtClean="0"/>
              <a:t>Crum and Cooper, JMLA, October 2013</a:t>
            </a:r>
          </a:p>
          <a:p>
            <a:r>
              <a:rPr lang="en-US" dirty="0" err="1" smtClean="0"/>
              <a:t>Tenopir</a:t>
            </a:r>
            <a:r>
              <a:rPr lang="en-US" dirty="0" smtClean="0"/>
              <a:t> and King, 2007</a:t>
            </a:r>
          </a:p>
          <a:p>
            <a:r>
              <a:rPr lang="en-US" dirty="0" smtClean="0"/>
              <a:t>PhD Comics</a:t>
            </a:r>
          </a:p>
          <a:p>
            <a:endParaRPr lang="en-US" dirty="0" smtClean="0"/>
          </a:p>
          <a:p>
            <a:endParaRPr lang="en-US" dirty="0"/>
          </a:p>
        </p:txBody>
      </p:sp>
    </p:spTree>
    <p:extLst>
      <p:ext uri="{BB962C8B-B14F-4D97-AF65-F5344CB8AC3E}">
        <p14:creationId xmlns:p14="http://schemas.microsoft.com/office/powerpoint/2010/main" val="32191897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marL="0" indent="0" algn="ctr">
              <a:buNone/>
            </a:pPr>
            <a:r>
              <a:rPr lang="en-US" dirty="0"/>
              <a:t>Chris Shaffer, MS, AHIP University Librarian and Associate Professor Oregon Health &amp; Science University Library </a:t>
            </a:r>
            <a:r>
              <a:rPr lang="en-US" u="sng" dirty="0">
                <a:hlinkClick r:id="rId2"/>
              </a:rPr>
              <a:t>shafferc@ohsu.edu 503-367-4693 Skype: chris.shaffer </a:t>
            </a:r>
            <a:r>
              <a:rPr lang="en-US" u="sng" dirty="0">
                <a:hlinkClick r:id="rId3"/>
              </a:rPr>
              <a:t>http://www.ohsu.edu/library/</a:t>
            </a:r>
            <a:endParaRPr lang="en-US" dirty="0"/>
          </a:p>
        </p:txBody>
      </p:sp>
    </p:spTree>
    <p:extLst>
      <p:ext uri="{BB962C8B-B14F-4D97-AF65-F5344CB8AC3E}">
        <p14:creationId xmlns:p14="http://schemas.microsoft.com/office/powerpoint/2010/main" val="22715189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nes_7404.pdf"/>
          <p:cNvPicPr>
            <a:picLocks noChangeAspect="1"/>
          </p:cNvPicPr>
          <p:nvPr/>
        </p:nvPicPr>
        <p:blipFill rotWithShape="1">
          <a:blip r:embed="rId2">
            <a:extLst>
              <a:ext uri="{28A0092B-C50C-407E-A947-70E740481C1C}">
                <a14:useLocalDpi xmlns:a14="http://schemas.microsoft.com/office/drawing/2010/main" val="0"/>
              </a:ext>
            </a:extLst>
          </a:blip>
          <a:srcRect r="85206" b="61897"/>
          <a:stretch/>
        </p:blipFill>
        <p:spPr>
          <a:xfrm>
            <a:off x="0" y="1582260"/>
            <a:ext cx="774095" cy="1960372"/>
          </a:xfrm>
          <a:prstGeom prst="rect">
            <a:avLst/>
          </a:prstGeom>
        </p:spPr>
      </p:pic>
      <p:pic>
        <p:nvPicPr>
          <p:cNvPr id="5" name="Picture 4" descr="Lines_blk.pdf"/>
          <p:cNvPicPr>
            <a:picLocks noChangeAspect="1"/>
          </p:cNvPicPr>
          <p:nvPr/>
        </p:nvPicPr>
        <p:blipFill rotWithShape="1">
          <a:blip r:embed="rId3">
            <a:extLst>
              <a:ext uri="{28A0092B-C50C-407E-A947-70E740481C1C}">
                <a14:useLocalDpi xmlns:a14="http://schemas.microsoft.com/office/drawing/2010/main" val="0"/>
              </a:ext>
            </a:extLst>
          </a:blip>
          <a:srcRect l="9555" t="6478" b="22982"/>
          <a:stretch/>
        </p:blipFill>
        <p:spPr>
          <a:xfrm>
            <a:off x="873677" y="1582260"/>
            <a:ext cx="8270323" cy="1960372"/>
          </a:xfrm>
          <a:prstGeom prst="rect">
            <a:avLst/>
          </a:prstGeom>
        </p:spPr>
      </p:pic>
      <p:sp>
        <p:nvSpPr>
          <p:cNvPr id="10" name="Title 1"/>
          <p:cNvSpPr>
            <a:spLocks noGrp="1"/>
          </p:cNvSpPr>
          <p:nvPr>
            <p:ph type="ctrTitle"/>
          </p:nvPr>
        </p:nvSpPr>
        <p:spPr>
          <a:xfrm>
            <a:off x="1371600" y="1530286"/>
            <a:ext cx="7086600" cy="2113311"/>
          </a:xfrm>
        </p:spPr>
        <p:txBody>
          <a:bodyPr>
            <a:noAutofit/>
          </a:bodyPr>
          <a:lstStyle/>
          <a:p>
            <a:pPr algn="l">
              <a:lnSpc>
                <a:spcPct val="90000"/>
              </a:lnSpc>
            </a:pPr>
            <a:r>
              <a:rPr lang="en-US" sz="5200" dirty="0" smtClean="0">
                <a:latin typeface="Impact"/>
                <a:cs typeface="Impact"/>
              </a:rPr>
              <a:t>Seeking our niche:</a:t>
            </a:r>
            <a:br>
              <a:rPr lang="en-US" sz="5200" dirty="0" smtClean="0">
                <a:latin typeface="Impact"/>
                <a:cs typeface="Impact"/>
              </a:rPr>
            </a:br>
            <a:r>
              <a:rPr lang="en-US" sz="5200" dirty="0" smtClean="0">
                <a:solidFill>
                  <a:srgbClr val="A3792C"/>
                </a:solidFill>
                <a:latin typeface="Impact"/>
                <a:cs typeface="Impact"/>
              </a:rPr>
              <a:t>Understanding the needs </a:t>
            </a:r>
            <a:r>
              <a:rPr lang="en-US" sz="5200" dirty="0" smtClean="0">
                <a:latin typeface="Impact"/>
                <a:cs typeface="Impact"/>
              </a:rPr>
              <a:t/>
            </a:r>
            <a:br>
              <a:rPr lang="en-US" sz="5200" dirty="0" smtClean="0">
                <a:latin typeface="Impact"/>
                <a:cs typeface="Impact"/>
              </a:rPr>
            </a:br>
            <a:r>
              <a:rPr lang="en-US" sz="5200" dirty="0" smtClean="0">
                <a:solidFill>
                  <a:srgbClr val="A3792C"/>
                </a:solidFill>
                <a:latin typeface="Impact"/>
                <a:cs typeface="Impact"/>
              </a:rPr>
              <a:t>of research personnel</a:t>
            </a:r>
            <a:endParaRPr lang="en-US" sz="5200" dirty="0">
              <a:solidFill>
                <a:srgbClr val="A3792C"/>
              </a:solidFill>
              <a:latin typeface="Impact"/>
              <a:cs typeface="Impact"/>
            </a:endParaRPr>
          </a:p>
        </p:txBody>
      </p:sp>
      <p:sp>
        <p:nvSpPr>
          <p:cNvPr id="13" name="Subtitle 5"/>
          <p:cNvSpPr txBox="1">
            <a:spLocks/>
          </p:cNvSpPr>
          <p:nvPr/>
        </p:nvSpPr>
        <p:spPr>
          <a:xfrm>
            <a:off x="1371600" y="3886200"/>
            <a:ext cx="6400800" cy="62406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400" dirty="0">
                <a:solidFill>
                  <a:prstClr val="black">
                    <a:tint val="75000"/>
                  </a:prstClr>
                </a:solidFill>
                <a:latin typeface="Impact"/>
                <a:cs typeface="Impact"/>
              </a:rPr>
              <a:t>t</a:t>
            </a:r>
            <a:r>
              <a:rPr lang="en-US" sz="2400" dirty="0" smtClean="0">
                <a:solidFill>
                  <a:prstClr val="black">
                    <a:tint val="75000"/>
                  </a:prstClr>
                </a:solidFill>
                <a:latin typeface="Impact"/>
                <a:cs typeface="Impact"/>
              </a:rPr>
              <a:t>o develop e-science services</a:t>
            </a:r>
            <a:endParaRPr lang="en-US" sz="2400" dirty="0">
              <a:solidFill>
                <a:prstClr val="black">
                  <a:tint val="75000"/>
                </a:prstClr>
              </a:solidFill>
              <a:latin typeface="Impact"/>
              <a:cs typeface="Impact"/>
            </a:endParaRPr>
          </a:p>
        </p:txBody>
      </p:sp>
      <p:sp>
        <p:nvSpPr>
          <p:cNvPr id="14" name="Date Placeholder 6"/>
          <p:cNvSpPr>
            <a:spLocks noGrp="1"/>
          </p:cNvSpPr>
          <p:nvPr>
            <p:ph type="dt" sz="half" idx="10"/>
          </p:nvPr>
        </p:nvSpPr>
        <p:spPr>
          <a:xfrm>
            <a:off x="1371600" y="5794164"/>
            <a:ext cx="2133600" cy="365125"/>
          </a:xfrm>
        </p:spPr>
        <p:txBody>
          <a:bodyPr/>
          <a:lstStyle/>
          <a:p>
            <a:r>
              <a:rPr lang="en-US" sz="1400" b="1" dirty="0" smtClean="0">
                <a:solidFill>
                  <a:srgbClr val="D19B23"/>
                </a:solidFill>
                <a:latin typeface="Arial"/>
                <a:cs typeface="Arial"/>
              </a:rPr>
              <a:t>September 11, 2013</a:t>
            </a:r>
          </a:p>
        </p:txBody>
      </p:sp>
      <p:sp>
        <p:nvSpPr>
          <p:cNvPr id="15" name="TextBox 14"/>
          <p:cNvSpPr txBox="1"/>
          <p:nvPr/>
        </p:nvSpPr>
        <p:spPr>
          <a:xfrm>
            <a:off x="1466556" y="5050428"/>
            <a:ext cx="5049459" cy="477054"/>
          </a:xfrm>
          <a:prstGeom prst="rect">
            <a:avLst/>
          </a:prstGeom>
          <a:noFill/>
        </p:spPr>
        <p:txBody>
          <a:bodyPr wrap="none" lIns="0" tIns="0" rIns="0" bIns="0" rtlCol="0">
            <a:spAutoFit/>
          </a:bodyPr>
          <a:lstStyle/>
          <a:p>
            <a:pPr defTabSz="457200">
              <a:defRPr/>
            </a:pPr>
            <a:r>
              <a:rPr lang="en-US" b="1" dirty="0" smtClean="0">
                <a:solidFill>
                  <a:srgbClr val="494333">
                    <a:alpha val="70000"/>
                  </a:srgbClr>
                </a:solidFill>
                <a:latin typeface="Arial"/>
                <a:cs typeface="Arial"/>
              </a:rPr>
              <a:t>Megan Sapp Nelson</a:t>
            </a:r>
            <a:br>
              <a:rPr lang="en-US" b="1" dirty="0" smtClean="0">
                <a:solidFill>
                  <a:srgbClr val="494333">
                    <a:alpha val="70000"/>
                  </a:srgbClr>
                </a:solidFill>
                <a:latin typeface="Arial"/>
                <a:cs typeface="Arial"/>
              </a:rPr>
            </a:br>
            <a:r>
              <a:rPr lang="en-US" sz="1300" dirty="0" smtClean="0">
                <a:solidFill>
                  <a:srgbClr val="494333">
                    <a:alpha val="70000"/>
                  </a:srgbClr>
                </a:solidFill>
                <a:latin typeface="Arial"/>
                <a:cs typeface="Arial"/>
              </a:rPr>
              <a:t>Associate Professor of Library Sciences, Purdue University Libraries</a:t>
            </a: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65496" y="5635415"/>
            <a:ext cx="2056015" cy="123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4798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20316"/>
            <a:ext cx="9144000" cy="745316"/>
          </a:xfrm>
          <a:prstGeom prst="rect">
            <a:avLst/>
          </a:prstGeom>
          <a:solidFill>
            <a:srgbClr val="E3AE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6" name="Picture 5" descr="h2_lines_white.pdf"/>
          <p:cNvPicPr>
            <a:picLocks noChangeAspect="1"/>
          </p:cNvPicPr>
          <p:nvPr/>
        </p:nvPicPr>
        <p:blipFill rotWithShape="1">
          <a:blip r:embed="rId2">
            <a:extLst>
              <a:ext uri="{28A0092B-C50C-407E-A947-70E740481C1C}">
                <a14:useLocalDpi xmlns:a14="http://schemas.microsoft.com/office/drawing/2010/main" val="0"/>
              </a:ext>
            </a:extLst>
          </a:blip>
          <a:srcRect l="9437" t="4635" r="32344" b="70473"/>
          <a:stretch/>
        </p:blipFill>
        <p:spPr>
          <a:xfrm>
            <a:off x="-203899" y="135881"/>
            <a:ext cx="9144000" cy="729752"/>
          </a:xfrm>
          <a:prstGeom prst="rect">
            <a:avLst/>
          </a:prstGeom>
        </p:spPr>
      </p:pic>
      <p:sp>
        <p:nvSpPr>
          <p:cNvPr id="7" name="Rectangle 6"/>
          <p:cNvSpPr/>
          <p:nvPr/>
        </p:nvSpPr>
        <p:spPr>
          <a:xfrm>
            <a:off x="0" y="0"/>
            <a:ext cx="9144000" cy="1203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8" name="Title 1"/>
          <p:cNvSpPr txBox="1">
            <a:spLocks/>
          </p:cNvSpPr>
          <p:nvPr/>
        </p:nvSpPr>
        <p:spPr>
          <a:xfrm>
            <a:off x="353216" y="261494"/>
            <a:ext cx="8229600" cy="73364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prstClr val="white"/>
                </a:solidFill>
                <a:latin typeface="Impact"/>
                <a:cs typeface="Impact"/>
              </a:rPr>
              <a:t>Objectives</a:t>
            </a:r>
            <a:endParaRPr lang="en-US" dirty="0">
              <a:solidFill>
                <a:prstClr val="white"/>
              </a:solidFill>
              <a:latin typeface="Impact"/>
              <a:cs typeface="Impact"/>
            </a:endParaRPr>
          </a:p>
        </p:txBody>
      </p:sp>
      <p:graphicFrame>
        <p:nvGraphicFramePr>
          <p:cNvPr id="11" name="Chart Placeholder 5"/>
          <p:cNvGraphicFramePr>
            <a:graphicFrameLocks/>
          </p:cNvGraphicFramePr>
          <p:nvPr>
            <p:extLst>
              <p:ext uri="{D42A27DB-BD31-4B8C-83A1-F6EECF244321}">
                <p14:modId xmlns:p14="http://schemas.microsoft.com/office/powerpoint/2010/main" val="988570223"/>
              </p:ext>
            </p:extLst>
          </p:nvPr>
        </p:nvGraphicFramePr>
        <p:xfrm>
          <a:off x="4860925" y="1445231"/>
          <a:ext cx="3605233" cy="4457069"/>
        </p:xfrm>
        <a:graphic>
          <a:graphicData uri="http://schemas.openxmlformats.org/drawingml/2006/chart">
            <c:chart xmlns:c="http://schemas.openxmlformats.org/drawingml/2006/chart" xmlns:r="http://schemas.openxmlformats.org/officeDocument/2006/relationships" r:id="rId3"/>
          </a:graphicData>
        </a:graphic>
      </p:graphicFrame>
      <p:sp>
        <p:nvSpPr>
          <p:cNvPr id="13" name="Slide Number Placeholder 4"/>
          <p:cNvSpPr>
            <a:spLocks noGrp="1"/>
          </p:cNvSpPr>
          <p:nvPr>
            <p:ph type="sldNum" sz="quarter" idx="4294967295"/>
          </p:nvPr>
        </p:nvSpPr>
        <p:spPr>
          <a:xfrm>
            <a:off x="317276" y="6344367"/>
            <a:ext cx="476085" cy="365125"/>
          </a:xfrm>
          <a:prstGeom prst="rect">
            <a:avLst/>
          </a:prstGeom>
        </p:spPr>
        <p:txBody>
          <a:bodyPr/>
          <a:lstStyle/>
          <a:p>
            <a:pPr algn="l"/>
            <a:fld id="{FC483663-2460-5E4D-A36D-4ED7362332B4}" type="slidenum">
              <a:rPr lang="en-US" sz="1000" smtClean="0">
                <a:solidFill>
                  <a:prstClr val="black">
                    <a:tint val="75000"/>
                  </a:prstClr>
                </a:solidFill>
                <a:latin typeface="Arial"/>
                <a:cs typeface="Arial"/>
              </a:rPr>
              <a:pPr algn="l"/>
              <a:t>93</a:t>
            </a:fld>
            <a:endParaRPr lang="en-US" sz="1000" dirty="0">
              <a:solidFill>
                <a:prstClr val="black">
                  <a:tint val="75000"/>
                </a:prstClr>
              </a:solidFill>
              <a:latin typeface="Arial"/>
              <a:cs typeface="Arial"/>
            </a:endParaRPr>
          </a:p>
        </p:txBody>
      </p:sp>
      <p:sp>
        <p:nvSpPr>
          <p:cNvPr id="18" name="Content Placeholder 2"/>
          <p:cNvSpPr txBox="1">
            <a:spLocks/>
          </p:cNvSpPr>
          <p:nvPr/>
        </p:nvSpPr>
        <p:spPr>
          <a:xfrm>
            <a:off x="353216" y="1753381"/>
            <a:ext cx="8416315" cy="172923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600" dirty="0">
                <a:solidFill>
                  <a:prstClr val="black"/>
                </a:solidFill>
                <a:latin typeface="Calibri"/>
              </a:rPr>
              <a:t>Identify strengths that librarians have for introducing e-science topics for discussion with faculty </a:t>
            </a:r>
          </a:p>
          <a:p>
            <a:r>
              <a:rPr lang="en-US" sz="3600" dirty="0">
                <a:solidFill>
                  <a:prstClr val="black"/>
                </a:solidFill>
                <a:latin typeface="Calibri"/>
              </a:rPr>
              <a:t>Characterize approaches to interacting with faculty</a:t>
            </a:r>
          </a:p>
          <a:p>
            <a:r>
              <a:rPr lang="en-US" sz="3600" dirty="0">
                <a:solidFill>
                  <a:prstClr val="black"/>
                </a:solidFill>
                <a:latin typeface="Calibri"/>
              </a:rPr>
              <a:t>Identify tools that produce partnerships</a:t>
            </a:r>
          </a:p>
          <a:p>
            <a:pPr marL="0" indent="0">
              <a:spcBef>
                <a:spcPts val="0"/>
              </a:spcBef>
              <a:buFont typeface="Arial"/>
              <a:buNone/>
            </a:pPr>
            <a:r>
              <a:rPr lang="fr-FR" sz="1600" dirty="0" smtClean="0">
                <a:solidFill>
                  <a:prstClr val="black"/>
                </a:solidFill>
                <a:latin typeface="Arial"/>
                <a:cs typeface="Arial"/>
              </a:rPr>
              <a:t>. </a:t>
            </a:r>
            <a:endParaRPr lang="fr-FR" sz="1600" dirty="0">
              <a:solidFill>
                <a:prstClr val="black"/>
              </a:solidFill>
              <a:latin typeface="Arial"/>
              <a:cs typeface="Arial"/>
            </a:endParaRPr>
          </a:p>
        </p:txBody>
      </p:sp>
      <p:sp>
        <p:nvSpPr>
          <p:cNvPr id="19" name="Content Placeholder 2"/>
          <p:cNvSpPr txBox="1">
            <a:spLocks/>
          </p:cNvSpPr>
          <p:nvPr/>
        </p:nvSpPr>
        <p:spPr>
          <a:xfrm>
            <a:off x="457200" y="3378121"/>
            <a:ext cx="3910901" cy="2168060"/>
          </a:xfrm>
          <a:prstGeom prst="rect">
            <a:avLst/>
          </a:prstGeom>
        </p:spPr>
        <p:txBody>
          <a:bodyPr lIns="0" tIns="0" rIns="0" bIns="0"/>
          <a:lstStyle>
            <a:lvl1pPr marL="0" indent="0" algn="l" defTabSz="457200" rtl="0" eaLnBrk="1" latinLnBrk="0" hangingPunct="1">
              <a:spcBef>
                <a:spcPct val="20000"/>
              </a:spcBef>
              <a:buFont typeface="Arial"/>
              <a:buNone/>
              <a:defRPr sz="1400" kern="1200">
                <a:solidFill>
                  <a:schemeClr val="tx1"/>
                </a:solidFill>
                <a:latin typeface="Arial"/>
                <a:ea typeface="+mn-ea"/>
                <a:cs typeface="Arial"/>
              </a:defRPr>
            </a:lvl1pPr>
            <a:lvl2pPr marL="457200" indent="0" algn="l" defTabSz="457200" rtl="0" eaLnBrk="1" latinLnBrk="0" hangingPunct="1">
              <a:spcBef>
                <a:spcPct val="20000"/>
              </a:spcBef>
              <a:buFont typeface="Arial"/>
              <a:buNone/>
              <a:defRPr sz="140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40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40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pPr>
            <a:r>
              <a:rPr lang="fr-FR" sz="1600" dirty="0" smtClean="0">
                <a:solidFill>
                  <a:prstClr val="black"/>
                </a:solidFill>
              </a:rPr>
              <a:t>. </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7930" y="6053605"/>
            <a:ext cx="1199580" cy="580432"/>
          </a:xfrm>
          <a:prstGeom prst="rect">
            <a:avLst/>
          </a:prstGeom>
        </p:spPr>
      </p:pic>
    </p:spTree>
    <p:extLst>
      <p:ext uri="{BB962C8B-B14F-4D97-AF65-F5344CB8AC3E}">
        <p14:creationId xmlns:p14="http://schemas.microsoft.com/office/powerpoint/2010/main" val="239162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2273" y="1905000"/>
            <a:ext cx="7931727" cy="2295144"/>
          </a:xfrm>
          <a:prstGeom prst="rect">
            <a:avLst/>
          </a:prstGeom>
          <a:solidFill>
            <a:srgbClr val="756C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3" name="Picture 2" descr="Lines_blk.70.pdf"/>
          <p:cNvPicPr>
            <a:picLocks noChangeAspect="1"/>
          </p:cNvPicPr>
          <p:nvPr/>
        </p:nvPicPr>
        <p:blipFill rotWithShape="1">
          <a:blip r:embed="rId2">
            <a:extLst>
              <a:ext uri="{28A0092B-C50C-407E-A947-70E740481C1C}">
                <a14:useLocalDpi xmlns:a14="http://schemas.microsoft.com/office/drawing/2010/main" val="0"/>
              </a:ext>
            </a:extLst>
          </a:blip>
          <a:srcRect t="37250" r="87164" b="-1"/>
          <a:stretch/>
        </p:blipFill>
        <p:spPr>
          <a:xfrm>
            <a:off x="0" y="1905000"/>
            <a:ext cx="1119909" cy="2295144"/>
          </a:xfrm>
          <a:prstGeom prst="rect">
            <a:avLst/>
          </a:prstGeom>
        </p:spPr>
      </p:pic>
      <p:sp>
        <p:nvSpPr>
          <p:cNvPr id="5" name="Title 1"/>
          <p:cNvSpPr txBox="1">
            <a:spLocks/>
          </p:cNvSpPr>
          <p:nvPr/>
        </p:nvSpPr>
        <p:spPr>
          <a:xfrm>
            <a:off x="1371600" y="2002267"/>
            <a:ext cx="7086600" cy="211331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dirty="0" smtClean="0">
                <a:solidFill>
                  <a:srgbClr val="D19B23"/>
                </a:solidFill>
                <a:latin typeface="Impact"/>
                <a:cs typeface="Impact"/>
              </a:rPr>
              <a:t>Purdue University Libraries</a:t>
            </a:r>
            <a:r>
              <a:rPr lang="en-US" sz="5800" dirty="0" smtClean="0">
                <a:solidFill>
                  <a:prstClr val="black"/>
                </a:solidFill>
                <a:latin typeface="Impact"/>
                <a:cs typeface="Impact"/>
              </a:rPr>
              <a:t/>
            </a:r>
            <a:br>
              <a:rPr lang="en-US" sz="5800" dirty="0" smtClean="0">
                <a:solidFill>
                  <a:prstClr val="black"/>
                </a:solidFill>
                <a:latin typeface="Impact"/>
                <a:cs typeface="Impact"/>
              </a:rPr>
            </a:br>
            <a:r>
              <a:rPr lang="en-US" sz="5800" dirty="0" smtClean="0">
                <a:solidFill>
                  <a:srgbClr val="FFFFFF"/>
                </a:solidFill>
                <a:latin typeface="Impact"/>
                <a:cs typeface="Impact"/>
              </a:rPr>
              <a:t>Our General Approach</a:t>
            </a:r>
            <a:br>
              <a:rPr lang="en-US" sz="5800" dirty="0" smtClean="0">
                <a:solidFill>
                  <a:srgbClr val="FFFFFF"/>
                </a:solidFill>
                <a:latin typeface="Impact"/>
                <a:cs typeface="Impact"/>
              </a:rPr>
            </a:br>
            <a:r>
              <a:rPr lang="en-US" sz="5800" dirty="0" smtClean="0">
                <a:solidFill>
                  <a:srgbClr val="FFFFFF"/>
                </a:solidFill>
                <a:latin typeface="Impact"/>
                <a:cs typeface="Impact"/>
              </a:rPr>
              <a:t>To Data Collaboration</a:t>
            </a:r>
            <a:endParaRPr lang="en-US" sz="5800" dirty="0">
              <a:solidFill>
                <a:srgbClr val="FFFFFF"/>
              </a:solidFill>
              <a:latin typeface="Impact"/>
              <a:cs typeface="Impac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65496" y="5635415"/>
            <a:ext cx="2056015" cy="123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7931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20316"/>
            <a:ext cx="9144000" cy="745316"/>
          </a:xfrm>
          <a:prstGeom prst="rect">
            <a:avLst/>
          </a:prstGeom>
          <a:solidFill>
            <a:srgbClr val="E3AE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6" name="Picture 5" descr="h2_lines_white.pdf"/>
          <p:cNvPicPr>
            <a:picLocks noChangeAspect="1"/>
          </p:cNvPicPr>
          <p:nvPr/>
        </p:nvPicPr>
        <p:blipFill rotWithShape="1">
          <a:blip r:embed="rId2">
            <a:extLst>
              <a:ext uri="{28A0092B-C50C-407E-A947-70E740481C1C}">
                <a14:useLocalDpi xmlns:a14="http://schemas.microsoft.com/office/drawing/2010/main" val="0"/>
              </a:ext>
            </a:extLst>
          </a:blip>
          <a:srcRect l="9437" t="4635" r="32344" b="70473"/>
          <a:stretch/>
        </p:blipFill>
        <p:spPr>
          <a:xfrm>
            <a:off x="0" y="135881"/>
            <a:ext cx="9144000" cy="729752"/>
          </a:xfrm>
          <a:prstGeom prst="rect">
            <a:avLst/>
          </a:prstGeom>
        </p:spPr>
      </p:pic>
      <p:sp>
        <p:nvSpPr>
          <p:cNvPr id="7" name="Rectangle 6"/>
          <p:cNvSpPr/>
          <p:nvPr/>
        </p:nvSpPr>
        <p:spPr>
          <a:xfrm>
            <a:off x="0" y="0"/>
            <a:ext cx="9144000" cy="1203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8" name="Title 1"/>
          <p:cNvSpPr txBox="1">
            <a:spLocks/>
          </p:cNvSpPr>
          <p:nvPr/>
        </p:nvSpPr>
        <p:spPr>
          <a:xfrm>
            <a:off x="353216" y="261494"/>
            <a:ext cx="8229600" cy="73364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prstClr val="white"/>
                </a:solidFill>
                <a:latin typeface="Impact"/>
                <a:cs typeface="Impact"/>
              </a:rPr>
              <a:t>D2C2</a:t>
            </a:r>
            <a:endParaRPr lang="en-US" dirty="0">
              <a:solidFill>
                <a:prstClr val="white"/>
              </a:solidFill>
              <a:latin typeface="Impact"/>
              <a:cs typeface="Impact"/>
            </a:endParaRPr>
          </a:p>
        </p:txBody>
      </p:sp>
      <p:sp>
        <p:nvSpPr>
          <p:cNvPr id="9" name="TextBox 8"/>
          <p:cNvSpPr txBox="1"/>
          <p:nvPr/>
        </p:nvSpPr>
        <p:spPr>
          <a:xfrm>
            <a:off x="457199" y="963488"/>
            <a:ext cx="3910901" cy="307777"/>
          </a:xfrm>
          <a:prstGeom prst="rect">
            <a:avLst/>
          </a:prstGeom>
          <a:noFill/>
        </p:spPr>
        <p:txBody>
          <a:bodyPr wrap="square" lIns="0" tIns="0" rIns="0" bIns="0" rtlCol="0">
            <a:spAutoFit/>
          </a:bodyPr>
          <a:lstStyle/>
          <a:p>
            <a:pPr defTabSz="457200"/>
            <a:r>
              <a:rPr lang="en-US" sz="2000" dirty="0" smtClean="0">
                <a:solidFill>
                  <a:srgbClr val="756C66"/>
                </a:solidFill>
                <a:latin typeface="Impact"/>
                <a:cs typeface="Impact"/>
              </a:rPr>
              <a:t>Distributed Data </a:t>
            </a:r>
            <a:r>
              <a:rPr lang="en-US" sz="2000" dirty="0" err="1" smtClean="0">
                <a:solidFill>
                  <a:srgbClr val="756C66"/>
                </a:solidFill>
                <a:latin typeface="Impact"/>
                <a:cs typeface="Impact"/>
              </a:rPr>
              <a:t>Curation</a:t>
            </a:r>
            <a:r>
              <a:rPr lang="en-US" sz="2000" dirty="0" smtClean="0">
                <a:solidFill>
                  <a:srgbClr val="756C66"/>
                </a:solidFill>
                <a:latin typeface="Impact"/>
                <a:cs typeface="Impact"/>
              </a:rPr>
              <a:t> Center</a:t>
            </a:r>
            <a:endParaRPr lang="en-US" sz="2000" dirty="0">
              <a:solidFill>
                <a:srgbClr val="756C66"/>
              </a:solidFill>
              <a:latin typeface="Impact"/>
              <a:cs typeface="Impact"/>
            </a:endParaRPr>
          </a:p>
        </p:txBody>
      </p:sp>
      <p:graphicFrame>
        <p:nvGraphicFramePr>
          <p:cNvPr id="11" name="Chart Placeholder 5"/>
          <p:cNvGraphicFramePr>
            <a:graphicFrameLocks/>
          </p:cNvGraphicFramePr>
          <p:nvPr>
            <p:extLst>
              <p:ext uri="{D42A27DB-BD31-4B8C-83A1-F6EECF244321}">
                <p14:modId xmlns:p14="http://schemas.microsoft.com/office/powerpoint/2010/main" val="356330243"/>
              </p:ext>
            </p:extLst>
          </p:nvPr>
        </p:nvGraphicFramePr>
        <p:xfrm>
          <a:off x="4860925" y="1445231"/>
          <a:ext cx="3605233" cy="4457069"/>
        </p:xfrm>
        <a:graphic>
          <a:graphicData uri="http://schemas.openxmlformats.org/drawingml/2006/chart">
            <c:chart xmlns:c="http://schemas.openxmlformats.org/drawingml/2006/chart" xmlns:r="http://schemas.openxmlformats.org/officeDocument/2006/relationships" r:id="rId3"/>
          </a:graphicData>
        </a:graphic>
      </p:graphicFrame>
      <p:sp>
        <p:nvSpPr>
          <p:cNvPr id="13" name="Slide Number Placeholder 4"/>
          <p:cNvSpPr>
            <a:spLocks noGrp="1"/>
          </p:cNvSpPr>
          <p:nvPr>
            <p:ph type="sldNum" sz="quarter" idx="4294967295"/>
          </p:nvPr>
        </p:nvSpPr>
        <p:spPr>
          <a:xfrm>
            <a:off x="317276" y="6344367"/>
            <a:ext cx="476085" cy="365125"/>
          </a:xfrm>
          <a:prstGeom prst="rect">
            <a:avLst/>
          </a:prstGeom>
        </p:spPr>
        <p:txBody>
          <a:bodyPr/>
          <a:lstStyle/>
          <a:p>
            <a:pPr algn="l"/>
            <a:fld id="{FC483663-2460-5E4D-A36D-4ED7362332B4}" type="slidenum">
              <a:rPr lang="en-US" sz="1000" smtClean="0">
                <a:solidFill>
                  <a:prstClr val="black">
                    <a:tint val="75000"/>
                  </a:prstClr>
                </a:solidFill>
                <a:latin typeface="Arial"/>
                <a:cs typeface="Arial"/>
              </a:rPr>
              <a:pPr algn="l"/>
              <a:t>95</a:t>
            </a:fld>
            <a:endParaRPr lang="en-US" sz="1000" dirty="0">
              <a:solidFill>
                <a:prstClr val="black">
                  <a:tint val="75000"/>
                </a:prstClr>
              </a:solidFill>
              <a:latin typeface="Arial"/>
              <a:cs typeface="Aria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7930" y="6053605"/>
            <a:ext cx="1199580" cy="580432"/>
          </a:xfrm>
          <a:prstGeom prst="rect">
            <a:avLst/>
          </a:prstGeom>
        </p:spPr>
      </p:pic>
      <p:sp>
        <p:nvSpPr>
          <p:cNvPr id="2" name="TextBox 1"/>
          <p:cNvSpPr txBox="1"/>
          <p:nvPr/>
        </p:nvSpPr>
        <p:spPr>
          <a:xfrm>
            <a:off x="457199" y="1620409"/>
            <a:ext cx="8125617" cy="2585323"/>
          </a:xfrm>
          <a:prstGeom prst="rect">
            <a:avLst/>
          </a:prstGeom>
          <a:noFill/>
        </p:spPr>
        <p:txBody>
          <a:bodyPr wrap="square" rtlCol="0">
            <a:spAutoFit/>
          </a:bodyPr>
          <a:lstStyle/>
          <a:p>
            <a:pPr defTabSz="457200"/>
            <a:r>
              <a:rPr lang="en-US" dirty="0">
                <a:solidFill>
                  <a:prstClr val="black"/>
                </a:solidFill>
                <a:latin typeface="Calibri"/>
              </a:rPr>
              <a:t>At Purdue, our approach to data management has been guided by that first word, </a:t>
            </a:r>
            <a:r>
              <a:rPr lang="en-US" b="1" dirty="0">
                <a:solidFill>
                  <a:prstClr val="black"/>
                </a:solidFill>
                <a:latin typeface="Calibri"/>
              </a:rPr>
              <a:t>distributed.</a:t>
            </a:r>
          </a:p>
          <a:p>
            <a:pPr defTabSz="457200"/>
            <a:r>
              <a:rPr lang="en-US" dirty="0">
                <a:solidFill>
                  <a:prstClr val="black"/>
                </a:solidFill>
                <a:latin typeface="Calibri"/>
              </a:rPr>
              <a:t>Implications</a:t>
            </a:r>
          </a:p>
          <a:p>
            <a:pPr marL="457200" lvl="1" defTabSz="457200"/>
            <a:r>
              <a:rPr lang="en-US" dirty="0">
                <a:solidFill>
                  <a:prstClr val="black"/>
                </a:solidFill>
                <a:latin typeface="Calibri"/>
              </a:rPr>
              <a:t>We don’t collect, we link.</a:t>
            </a:r>
          </a:p>
          <a:p>
            <a:pPr marL="457200" lvl="1" defTabSz="457200"/>
            <a:r>
              <a:rPr lang="en-US" dirty="0">
                <a:solidFill>
                  <a:prstClr val="black"/>
                </a:solidFill>
                <a:latin typeface="Calibri"/>
              </a:rPr>
              <a:t>We don’t gather, we </a:t>
            </a:r>
            <a:r>
              <a:rPr lang="en-US" dirty="0" smtClean="0">
                <a:solidFill>
                  <a:prstClr val="black"/>
                </a:solidFill>
                <a:latin typeface="Calibri"/>
              </a:rPr>
              <a:t>connect.</a:t>
            </a:r>
            <a:endParaRPr lang="en-US" dirty="0">
              <a:solidFill>
                <a:prstClr val="black"/>
              </a:solidFill>
              <a:latin typeface="Calibri"/>
            </a:endParaRPr>
          </a:p>
          <a:p>
            <a:pPr marL="457200" lvl="1" defTabSz="457200"/>
            <a:r>
              <a:rPr lang="en-US" dirty="0">
                <a:solidFill>
                  <a:prstClr val="black"/>
                </a:solidFill>
                <a:latin typeface="Calibri"/>
              </a:rPr>
              <a:t>We don’t set the workflows, we work with researchers to develop workflows.</a:t>
            </a:r>
          </a:p>
          <a:p>
            <a:pPr marL="457200" lvl="1" defTabSz="457200"/>
            <a:endParaRPr lang="en-US" dirty="0">
              <a:solidFill>
                <a:prstClr val="black"/>
              </a:solidFill>
              <a:latin typeface="Calibri"/>
            </a:endParaRPr>
          </a:p>
          <a:p>
            <a:pPr marL="457200" lvl="1" defTabSz="457200"/>
            <a:r>
              <a:rPr lang="en-US" dirty="0">
                <a:solidFill>
                  <a:prstClr val="black"/>
                </a:solidFill>
                <a:latin typeface="Calibri"/>
              </a:rPr>
              <a:t>(We’ll discuss the caveats later on. ) </a:t>
            </a:r>
          </a:p>
          <a:p>
            <a:pPr defTabSz="457200"/>
            <a:endParaRPr lang="en-US" dirty="0">
              <a:solidFill>
                <a:prstClr val="black"/>
              </a:solidFill>
              <a:latin typeface="Calibri"/>
            </a:endParaRPr>
          </a:p>
        </p:txBody>
      </p:sp>
    </p:spTree>
    <p:extLst>
      <p:ext uri="{BB962C8B-B14F-4D97-AF65-F5344CB8AC3E}">
        <p14:creationId xmlns:p14="http://schemas.microsoft.com/office/powerpoint/2010/main" val="1001287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20316"/>
            <a:ext cx="9144000" cy="745316"/>
          </a:xfrm>
          <a:prstGeom prst="rect">
            <a:avLst/>
          </a:prstGeom>
          <a:solidFill>
            <a:srgbClr val="E3AE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6" name="Picture 5" descr="h2_lines_white.pdf"/>
          <p:cNvPicPr>
            <a:picLocks noChangeAspect="1"/>
          </p:cNvPicPr>
          <p:nvPr/>
        </p:nvPicPr>
        <p:blipFill rotWithShape="1">
          <a:blip r:embed="rId2">
            <a:extLst>
              <a:ext uri="{28A0092B-C50C-407E-A947-70E740481C1C}">
                <a14:useLocalDpi xmlns:a14="http://schemas.microsoft.com/office/drawing/2010/main" val="0"/>
              </a:ext>
            </a:extLst>
          </a:blip>
          <a:srcRect l="9437" t="4635" r="32344" b="70473"/>
          <a:stretch/>
        </p:blipFill>
        <p:spPr>
          <a:xfrm>
            <a:off x="0" y="135881"/>
            <a:ext cx="9144000" cy="729752"/>
          </a:xfrm>
          <a:prstGeom prst="rect">
            <a:avLst/>
          </a:prstGeom>
        </p:spPr>
      </p:pic>
      <p:sp>
        <p:nvSpPr>
          <p:cNvPr id="7" name="Rectangle 6"/>
          <p:cNvSpPr/>
          <p:nvPr/>
        </p:nvSpPr>
        <p:spPr>
          <a:xfrm>
            <a:off x="0" y="0"/>
            <a:ext cx="9144000" cy="1203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8" name="Title 1"/>
          <p:cNvSpPr txBox="1">
            <a:spLocks/>
          </p:cNvSpPr>
          <p:nvPr/>
        </p:nvSpPr>
        <p:spPr>
          <a:xfrm>
            <a:off x="353216" y="261494"/>
            <a:ext cx="8574216" cy="73364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prstClr val="white"/>
                </a:solidFill>
                <a:latin typeface="Impact"/>
                <a:cs typeface="Impact"/>
              </a:rPr>
              <a:t>Staring down the barrel of e-science</a:t>
            </a:r>
            <a:endParaRPr lang="en-US" dirty="0">
              <a:solidFill>
                <a:prstClr val="white"/>
              </a:solidFill>
              <a:latin typeface="Impact"/>
              <a:cs typeface="Impact"/>
            </a:endParaRPr>
          </a:p>
        </p:txBody>
      </p:sp>
      <p:sp>
        <p:nvSpPr>
          <p:cNvPr id="9" name="TextBox 8"/>
          <p:cNvSpPr txBox="1"/>
          <p:nvPr/>
        </p:nvSpPr>
        <p:spPr>
          <a:xfrm>
            <a:off x="457200" y="963488"/>
            <a:ext cx="2312548" cy="307777"/>
          </a:xfrm>
          <a:prstGeom prst="rect">
            <a:avLst/>
          </a:prstGeom>
          <a:noFill/>
        </p:spPr>
        <p:txBody>
          <a:bodyPr wrap="square" lIns="0" tIns="0" rIns="0" bIns="0" rtlCol="0">
            <a:spAutoFit/>
          </a:bodyPr>
          <a:lstStyle/>
          <a:p>
            <a:pPr defTabSz="457200"/>
            <a:r>
              <a:rPr lang="en-US" sz="2000" dirty="0" smtClean="0">
                <a:solidFill>
                  <a:srgbClr val="756C66"/>
                </a:solidFill>
                <a:latin typeface="Impact"/>
                <a:cs typeface="Impact"/>
              </a:rPr>
              <a:t>A Case Study</a:t>
            </a:r>
            <a:endParaRPr lang="en-US" sz="2000" dirty="0">
              <a:solidFill>
                <a:srgbClr val="756C66"/>
              </a:solidFill>
              <a:latin typeface="Impact"/>
              <a:cs typeface="Impact"/>
            </a:endParaRPr>
          </a:p>
        </p:txBody>
      </p:sp>
      <p:graphicFrame>
        <p:nvGraphicFramePr>
          <p:cNvPr id="11" name="Chart Placeholder 5"/>
          <p:cNvGraphicFramePr>
            <a:graphicFrameLocks/>
          </p:cNvGraphicFramePr>
          <p:nvPr>
            <p:extLst>
              <p:ext uri="{D42A27DB-BD31-4B8C-83A1-F6EECF244321}">
                <p14:modId xmlns:p14="http://schemas.microsoft.com/office/powerpoint/2010/main" val="3382549546"/>
              </p:ext>
            </p:extLst>
          </p:nvPr>
        </p:nvGraphicFramePr>
        <p:xfrm>
          <a:off x="4860925" y="1445231"/>
          <a:ext cx="3605233" cy="4457069"/>
        </p:xfrm>
        <a:graphic>
          <a:graphicData uri="http://schemas.openxmlformats.org/drawingml/2006/chart">
            <c:chart xmlns:c="http://schemas.openxmlformats.org/drawingml/2006/chart" xmlns:r="http://schemas.openxmlformats.org/officeDocument/2006/relationships" r:id="rId3"/>
          </a:graphicData>
        </a:graphic>
      </p:graphicFrame>
      <p:sp>
        <p:nvSpPr>
          <p:cNvPr id="13" name="Slide Number Placeholder 4"/>
          <p:cNvSpPr>
            <a:spLocks noGrp="1"/>
          </p:cNvSpPr>
          <p:nvPr>
            <p:ph type="sldNum" sz="quarter" idx="4294967295"/>
          </p:nvPr>
        </p:nvSpPr>
        <p:spPr>
          <a:xfrm>
            <a:off x="317276" y="6344367"/>
            <a:ext cx="476085" cy="365125"/>
          </a:xfrm>
          <a:prstGeom prst="rect">
            <a:avLst/>
          </a:prstGeom>
        </p:spPr>
        <p:txBody>
          <a:bodyPr/>
          <a:lstStyle/>
          <a:p>
            <a:pPr algn="l"/>
            <a:fld id="{FC483663-2460-5E4D-A36D-4ED7362332B4}" type="slidenum">
              <a:rPr lang="en-US" sz="1000" smtClean="0">
                <a:solidFill>
                  <a:prstClr val="black">
                    <a:tint val="75000"/>
                  </a:prstClr>
                </a:solidFill>
                <a:latin typeface="Arial"/>
                <a:cs typeface="Arial"/>
              </a:rPr>
              <a:pPr algn="l"/>
              <a:t>96</a:t>
            </a:fld>
            <a:endParaRPr lang="en-US" sz="1000" dirty="0">
              <a:solidFill>
                <a:prstClr val="black">
                  <a:tint val="75000"/>
                </a:prstClr>
              </a:solidFill>
              <a:latin typeface="Arial"/>
              <a:cs typeface="Arial"/>
            </a:endParaRPr>
          </a:p>
        </p:txBody>
      </p:sp>
      <p:cxnSp>
        <p:nvCxnSpPr>
          <p:cNvPr id="17" name="Straight Connector 16"/>
          <p:cNvCxnSpPr/>
          <p:nvPr/>
        </p:nvCxnSpPr>
        <p:spPr>
          <a:xfrm>
            <a:off x="4663686" y="1620409"/>
            <a:ext cx="0" cy="4368538"/>
          </a:xfrm>
          <a:prstGeom prst="line">
            <a:avLst/>
          </a:prstGeom>
          <a:ln w="3175" cmpd="sng">
            <a:solidFill>
              <a:srgbClr val="756C66"/>
            </a:solidFill>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7930" y="6053605"/>
            <a:ext cx="1199580" cy="580432"/>
          </a:xfrm>
          <a:prstGeom prst="rect">
            <a:avLst/>
          </a:prstGeom>
        </p:spPr>
      </p:pic>
      <p:sp>
        <p:nvSpPr>
          <p:cNvPr id="2" name="TextBox 1"/>
          <p:cNvSpPr txBox="1"/>
          <p:nvPr/>
        </p:nvSpPr>
        <p:spPr>
          <a:xfrm>
            <a:off x="353216" y="1720516"/>
            <a:ext cx="3990184" cy="830997"/>
          </a:xfrm>
          <a:prstGeom prst="rect">
            <a:avLst/>
          </a:prstGeom>
          <a:noFill/>
        </p:spPr>
        <p:txBody>
          <a:bodyPr wrap="square" rtlCol="0">
            <a:spAutoFit/>
          </a:bodyPr>
          <a:lstStyle/>
          <a:p>
            <a:pPr defTabSz="457200"/>
            <a:r>
              <a:rPr lang="en-US" sz="2400" dirty="0" smtClean="0">
                <a:solidFill>
                  <a:prstClr val="black"/>
                </a:solidFill>
                <a:latin typeface="Calibri"/>
              </a:rPr>
              <a:t>The researcher with the traffic data</a:t>
            </a:r>
            <a:endParaRPr lang="en-US" sz="2400" dirty="0">
              <a:solidFill>
                <a:prstClr val="black"/>
              </a:solidFill>
              <a:latin typeface="Calibri"/>
            </a:endParaRPr>
          </a:p>
        </p:txBody>
      </p:sp>
    </p:spTree>
    <p:extLst>
      <p:ext uri="{BB962C8B-B14F-4D97-AF65-F5344CB8AC3E}">
        <p14:creationId xmlns:p14="http://schemas.microsoft.com/office/powerpoint/2010/main" val="11510056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2273" y="1905000"/>
            <a:ext cx="7931727" cy="2295144"/>
          </a:xfrm>
          <a:prstGeom prst="rect">
            <a:avLst/>
          </a:prstGeom>
          <a:solidFill>
            <a:srgbClr val="756C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3" name="Picture 2" descr="Lines_blk.70.pdf"/>
          <p:cNvPicPr>
            <a:picLocks noChangeAspect="1"/>
          </p:cNvPicPr>
          <p:nvPr/>
        </p:nvPicPr>
        <p:blipFill rotWithShape="1">
          <a:blip r:embed="rId2">
            <a:extLst>
              <a:ext uri="{28A0092B-C50C-407E-A947-70E740481C1C}">
                <a14:useLocalDpi xmlns:a14="http://schemas.microsoft.com/office/drawing/2010/main" val="0"/>
              </a:ext>
            </a:extLst>
          </a:blip>
          <a:srcRect t="37250" r="87164" b="-1"/>
          <a:stretch/>
        </p:blipFill>
        <p:spPr>
          <a:xfrm>
            <a:off x="0" y="1905000"/>
            <a:ext cx="1119909" cy="2295144"/>
          </a:xfrm>
          <a:prstGeom prst="rect">
            <a:avLst/>
          </a:prstGeom>
        </p:spPr>
      </p:pic>
      <p:sp>
        <p:nvSpPr>
          <p:cNvPr id="5" name="Title 1"/>
          <p:cNvSpPr txBox="1">
            <a:spLocks/>
          </p:cNvSpPr>
          <p:nvPr/>
        </p:nvSpPr>
        <p:spPr>
          <a:xfrm>
            <a:off x="1371600" y="2002267"/>
            <a:ext cx="7086600" cy="211331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5800" dirty="0" smtClean="0">
                <a:solidFill>
                  <a:srgbClr val="D19B23"/>
                </a:solidFill>
                <a:latin typeface="Impact"/>
                <a:cs typeface="Impact"/>
              </a:rPr>
              <a:t>Stop the insanity!</a:t>
            </a:r>
            <a:r>
              <a:rPr lang="en-US" sz="5800" dirty="0" smtClean="0">
                <a:solidFill>
                  <a:prstClr val="black"/>
                </a:solidFill>
                <a:latin typeface="Impact"/>
                <a:cs typeface="Impact"/>
              </a:rPr>
              <a:t/>
            </a:r>
            <a:br>
              <a:rPr lang="en-US" sz="5800" dirty="0" smtClean="0">
                <a:solidFill>
                  <a:prstClr val="black"/>
                </a:solidFill>
                <a:latin typeface="Impact"/>
                <a:cs typeface="Impact"/>
              </a:rPr>
            </a:br>
            <a:r>
              <a:rPr lang="en-US" sz="5800" dirty="0" smtClean="0">
                <a:solidFill>
                  <a:srgbClr val="FFFFFF"/>
                </a:solidFill>
                <a:latin typeface="Impact"/>
                <a:cs typeface="Impact"/>
              </a:rPr>
              <a:t>- The librarian</a:t>
            </a:r>
            <a:br>
              <a:rPr lang="en-US" sz="5800" dirty="0" smtClean="0">
                <a:solidFill>
                  <a:srgbClr val="FFFFFF"/>
                </a:solidFill>
                <a:latin typeface="Impact"/>
                <a:cs typeface="Impact"/>
              </a:rPr>
            </a:br>
            <a:r>
              <a:rPr lang="en-US" sz="5800" dirty="0" smtClean="0">
                <a:solidFill>
                  <a:srgbClr val="FFFFFF"/>
                </a:solidFill>
                <a:latin typeface="Impact"/>
                <a:cs typeface="Impact"/>
              </a:rPr>
              <a:t>- The researcher</a:t>
            </a:r>
            <a:endParaRPr lang="en-US" sz="5800" dirty="0">
              <a:solidFill>
                <a:srgbClr val="FFFFFF"/>
              </a:solidFill>
              <a:latin typeface="Impact"/>
              <a:cs typeface="Impac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65496" y="5635415"/>
            <a:ext cx="2056015" cy="123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1868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20316"/>
            <a:ext cx="9144000" cy="745316"/>
          </a:xfrm>
          <a:prstGeom prst="rect">
            <a:avLst/>
          </a:prstGeom>
          <a:solidFill>
            <a:srgbClr val="E3AE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6" name="Picture 5" descr="h2_lines_white.pdf"/>
          <p:cNvPicPr>
            <a:picLocks noChangeAspect="1"/>
          </p:cNvPicPr>
          <p:nvPr/>
        </p:nvPicPr>
        <p:blipFill rotWithShape="1">
          <a:blip r:embed="rId2">
            <a:extLst>
              <a:ext uri="{28A0092B-C50C-407E-A947-70E740481C1C}">
                <a14:useLocalDpi xmlns:a14="http://schemas.microsoft.com/office/drawing/2010/main" val="0"/>
              </a:ext>
            </a:extLst>
          </a:blip>
          <a:srcRect l="9437" t="4635" r="32344" b="70473"/>
          <a:stretch/>
        </p:blipFill>
        <p:spPr>
          <a:xfrm>
            <a:off x="0" y="135881"/>
            <a:ext cx="9144000" cy="729752"/>
          </a:xfrm>
          <a:prstGeom prst="rect">
            <a:avLst/>
          </a:prstGeom>
        </p:spPr>
      </p:pic>
      <p:sp>
        <p:nvSpPr>
          <p:cNvPr id="7" name="Rectangle 6"/>
          <p:cNvSpPr/>
          <p:nvPr/>
        </p:nvSpPr>
        <p:spPr>
          <a:xfrm>
            <a:off x="0" y="0"/>
            <a:ext cx="9144000" cy="1203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8" name="Title 1"/>
          <p:cNvSpPr txBox="1">
            <a:spLocks/>
          </p:cNvSpPr>
          <p:nvPr/>
        </p:nvSpPr>
        <p:spPr>
          <a:xfrm>
            <a:off x="353216" y="261494"/>
            <a:ext cx="8229600" cy="73364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prstClr val="white"/>
                </a:solidFill>
                <a:latin typeface="Impact"/>
                <a:cs typeface="Impact"/>
              </a:rPr>
              <a:t>Stop the insanity! </a:t>
            </a:r>
            <a:endParaRPr lang="en-US" dirty="0">
              <a:solidFill>
                <a:prstClr val="white"/>
              </a:solidFill>
              <a:latin typeface="Impact"/>
              <a:cs typeface="Impact"/>
            </a:endParaRPr>
          </a:p>
        </p:txBody>
      </p:sp>
      <p:sp>
        <p:nvSpPr>
          <p:cNvPr id="9" name="TextBox 8"/>
          <p:cNvSpPr txBox="1"/>
          <p:nvPr/>
        </p:nvSpPr>
        <p:spPr>
          <a:xfrm>
            <a:off x="457200" y="963488"/>
            <a:ext cx="2312548" cy="307777"/>
          </a:xfrm>
          <a:prstGeom prst="rect">
            <a:avLst/>
          </a:prstGeom>
          <a:noFill/>
        </p:spPr>
        <p:txBody>
          <a:bodyPr wrap="square" lIns="0" tIns="0" rIns="0" bIns="0" rtlCol="0">
            <a:spAutoFit/>
          </a:bodyPr>
          <a:lstStyle/>
          <a:p>
            <a:pPr defTabSz="457200"/>
            <a:r>
              <a:rPr lang="en-US" sz="2000" dirty="0" smtClean="0">
                <a:solidFill>
                  <a:srgbClr val="756C66"/>
                </a:solidFill>
                <a:latin typeface="Impact"/>
                <a:cs typeface="Impact"/>
              </a:rPr>
              <a:t>- The librarian</a:t>
            </a:r>
            <a:endParaRPr lang="en-US" sz="2000" dirty="0">
              <a:solidFill>
                <a:srgbClr val="756C66"/>
              </a:solidFill>
              <a:latin typeface="Impact"/>
              <a:cs typeface="Impact"/>
            </a:endParaRPr>
          </a:p>
        </p:txBody>
      </p:sp>
      <p:graphicFrame>
        <p:nvGraphicFramePr>
          <p:cNvPr id="11" name="Chart Placeholder 5"/>
          <p:cNvGraphicFramePr>
            <a:graphicFrameLocks/>
          </p:cNvGraphicFramePr>
          <p:nvPr>
            <p:extLst>
              <p:ext uri="{D42A27DB-BD31-4B8C-83A1-F6EECF244321}">
                <p14:modId xmlns:p14="http://schemas.microsoft.com/office/powerpoint/2010/main" val="3647365040"/>
              </p:ext>
            </p:extLst>
          </p:nvPr>
        </p:nvGraphicFramePr>
        <p:xfrm>
          <a:off x="4860925" y="1445231"/>
          <a:ext cx="3605233" cy="4457069"/>
        </p:xfrm>
        <a:graphic>
          <a:graphicData uri="http://schemas.openxmlformats.org/drawingml/2006/chart">
            <c:chart xmlns:c="http://schemas.openxmlformats.org/drawingml/2006/chart" xmlns:r="http://schemas.openxmlformats.org/officeDocument/2006/relationships" r:id="rId3"/>
          </a:graphicData>
        </a:graphic>
      </p:graphicFrame>
      <p:sp>
        <p:nvSpPr>
          <p:cNvPr id="13" name="Slide Number Placeholder 4"/>
          <p:cNvSpPr>
            <a:spLocks noGrp="1"/>
          </p:cNvSpPr>
          <p:nvPr>
            <p:ph type="sldNum" sz="quarter" idx="4294967295"/>
          </p:nvPr>
        </p:nvSpPr>
        <p:spPr>
          <a:xfrm>
            <a:off x="317276" y="6344367"/>
            <a:ext cx="476085" cy="365125"/>
          </a:xfrm>
          <a:prstGeom prst="rect">
            <a:avLst/>
          </a:prstGeom>
        </p:spPr>
        <p:txBody>
          <a:bodyPr/>
          <a:lstStyle/>
          <a:p>
            <a:pPr algn="l"/>
            <a:fld id="{FC483663-2460-5E4D-A36D-4ED7362332B4}" type="slidenum">
              <a:rPr lang="en-US" sz="1000" smtClean="0">
                <a:solidFill>
                  <a:prstClr val="black">
                    <a:tint val="75000"/>
                  </a:prstClr>
                </a:solidFill>
                <a:latin typeface="Arial"/>
                <a:cs typeface="Arial"/>
              </a:rPr>
              <a:pPr algn="l"/>
              <a:t>98</a:t>
            </a:fld>
            <a:endParaRPr lang="en-US" sz="1000" dirty="0">
              <a:solidFill>
                <a:prstClr val="black">
                  <a:tint val="75000"/>
                </a:prstClr>
              </a:solidFill>
              <a:latin typeface="Arial"/>
              <a:cs typeface="Aria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7930" y="6053605"/>
            <a:ext cx="1199580" cy="580432"/>
          </a:xfrm>
          <a:prstGeom prst="rect">
            <a:avLst/>
          </a:prstGeom>
        </p:spPr>
      </p:pic>
      <p:sp>
        <p:nvSpPr>
          <p:cNvPr id="2" name="Rectangle 1"/>
          <p:cNvSpPr/>
          <p:nvPr/>
        </p:nvSpPr>
        <p:spPr>
          <a:xfrm>
            <a:off x="91686" y="1640007"/>
            <a:ext cx="8745824" cy="646331"/>
          </a:xfrm>
          <a:prstGeom prst="rect">
            <a:avLst/>
          </a:prstGeom>
        </p:spPr>
        <p:txBody>
          <a:bodyPr wrap="square">
            <a:spAutoFit/>
          </a:bodyPr>
          <a:lstStyle/>
          <a:p>
            <a:pPr defTabSz="457200"/>
            <a:r>
              <a:rPr lang="en-US" dirty="0">
                <a:solidFill>
                  <a:prstClr val="black"/>
                </a:solidFill>
                <a:latin typeface="Calibri"/>
              </a:rPr>
              <a:t>What is every single intimidating reason that you can come up with for being scared of e-science? </a:t>
            </a:r>
          </a:p>
        </p:txBody>
      </p:sp>
    </p:spTree>
    <p:extLst>
      <p:ext uri="{BB962C8B-B14F-4D97-AF65-F5344CB8AC3E}">
        <p14:creationId xmlns:p14="http://schemas.microsoft.com/office/powerpoint/2010/main" val="30279023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20316"/>
            <a:ext cx="9144000" cy="745316"/>
          </a:xfrm>
          <a:prstGeom prst="rect">
            <a:avLst/>
          </a:prstGeom>
          <a:solidFill>
            <a:srgbClr val="E3AE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6" name="Picture 5" descr="h2_lines_white.pdf"/>
          <p:cNvPicPr>
            <a:picLocks noChangeAspect="1"/>
          </p:cNvPicPr>
          <p:nvPr/>
        </p:nvPicPr>
        <p:blipFill rotWithShape="1">
          <a:blip r:embed="rId2">
            <a:extLst>
              <a:ext uri="{28A0092B-C50C-407E-A947-70E740481C1C}">
                <a14:useLocalDpi xmlns:a14="http://schemas.microsoft.com/office/drawing/2010/main" val="0"/>
              </a:ext>
            </a:extLst>
          </a:blip>
          <a:srcRect l="9437" t="4635" r="32344" b="70473"/>
          <a:stretch/>
        </p:blipFill>
        <p:spPr>
          <a:xfrm>
            <a:off x="0" y="135881"/>
            <a:ext cx="9144000" cy="729752"/>
          </a:xfrm>
          <a:prstGeom prst="rect">
            <a:avLst/>
          </a:prstGeom>
        </p:spPr>
      </p:pic>
      <p:sp>
        <p:nvSpPr>
          <p:cNvPr id="7" name="Rectangle 6"/>
          <p:cNvSpPr/>
          <p:nvPr/>
        </p:nvSpPr>
        <p:spPr>
          <a:xfrm>
            <a:off x="0" y="0"/>
            <a:ext cx="9144000" cy="1203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8" name="Title 1"/>
          <p:cNvSpPr txBox="1">
            <a:spLocks/>
          </p:cNvSpPr>
          <p:nvPr/>
        </p:nvSpPr>
        <p:spPr>
          <a:xfrm>
            <a:off x="353216" y="261494"/>
            <a:ext cx="8229600" cy="73364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prstClr val="white"/>
                </a:solidFill>
                <a:latin typeface="Impact"/>
                <a:cs typeface="Impact"/>
              </a:rPr>
              <a:t>Stop the insanity! </a:t>
            </a:r>
            <a:endParaRPr lang="en-US" dirty="0">
              <a:solidFill>
                <a:prstClr val="white"/>
              </a:solidFill>
              <a:latin typeface="Impact"/>
              <a:cs typeface="Impact"/>
            </a:endParaRPr>
          </a:p>
        </p:txBody>
      </p:sp>
      <p:sp>
        <p:nvSpPr>
          <p:cNvPr id="9" name="TextBox 8"/>
          <p:cNvSpPr txBox="1"/>
          <p:nvPr/>
        </p:nvSpPr>
        <p:spPr>
          <a:xfrm>
            <a:off x="457200" y="963488"/>
            <a:ext cx="2312548" cy="307777"/>
          </a:xfrm>
          <a:prstGeom prst="rect">
            <a:avLst/>
          </a:prstGeom>
          <a:noFill/>
        </p:spPr>
        <p:txBody>
          <a:bodyPr wrap="square" lIns="0" tIns="0" rIns="0" bIns="0" rtlCol="0">
            <a:spAutoFit/>
          </a:bodyPr>
          <a:lstStyle/>
          <a:p>
            <a:pPr defTabSz="457200"/>
            <a:r>
              <a:rPr lang="en-US" sz="2000" dirty="0" smtClean="0">
                <a:solidFill>
                  <a:srgbClr val="756C66"/>
                </a:solidFill>
                <a:latin typeface="Impact"/>
                <a:cs typeface="Impact"/>
              </a:rPr>
              <a:t>- The librarian</a:t>
            </a:r>
            <a:endParaRPr lang="en-US" sz="2000" dirty="0">
              <a:solidFill>
                <a:srgbClr val="756C66"/>
              </a:solidFill>
              <a:latin typeface="Impact"/>
              <a:cs typeface="Impact"/>
            </a:endParaRPr>
          </a:p>
        </p:txBody>
      </p:sp>
      <p:graphicFrame>
        <p:nvGraphicFramePr>
          <p:cNvPr id="11" name="Chart Placeholder 5"/>
          <p:cNvGraphicFramePr>
            <a:graphicFrameLocks/>
          </p:cNvGraphicFramePr>
          <p:nvPr>
            <p:extLst>
              <p:ext uri="{D42A27DB-BD31-4B8C-83A1-F6EECF244321}">
                <p14:modId xmlns:p14="http://schemas.microsoft.com/office/powerpoint/2010/main" val="38785772"/>
              </p:ext>
            </p:extLst>
          </p:nvPr>
        </p:nvGraphicFramePr>
        <p:xfrm>
          <a:off x="4860925" y="1445231"/>
          <a:ext cx="3605233" cy="4457069"/>
        </p:xfrm>
        <a:graphic>
          <a:graphicData uri="http://schemas.openxmlformats.org/drawingml/2006/chart">
            <c:chart xmlns:c="http://schemas.openxmlformats.org/drawingml/2006/chart" xmlns:r="http://schemas.openxmlformats.org/officeDocument/2006/relationships" r:id="rId3"/>
          </a:graphicData>
        </a:graphic>
      </p:graphicFrame>
      <p:sp>
        <p:nvSpPr>
          <p:cNvPr id="13" name="Slide Number Placeholder 4"/>
          <p:cNvSpPr>
            <a:spLocks noGrp="1"/>
          </p:cNvSpPr>
          <p:nvPr>
            <p:ph type="sldNum" sz="quarter" idx="4294967295"/>
          </p:nvPr>
        </p:nvSpPr>
        <p:spPr>
          <a:xfrm>
            <a:off x="317276" y="6344367"/>
            <a:ext cx="476085" cy="365125"/>
          </a:xfrm>
          <a:prstGeom prst="rect">
            <a:avLst/>
          </a:prstGeom>
        </p:spPr>
        <p:txBody>
          <a:bodyPr/>
          <a:lstStyle/>
          <a:p>
            <a:pPr algn="l"/>
            <a:fld id="{FC483663-2460-5E4D-A36D-4ED7362332B4}" type="slidenum">
              <a:rPr lang="en-US" sz="1000" smtClean="0">
                <a:solidFill>
                  <a:prstClr val="black">
                    <a:tint val="75000"/>
                  </a:prstClr>
                </a:solidFill>
                <a:latin typeface="Arial"/>
                <a:cs typeface="Arial"/>
              </a:rPr>
              <a:pPr algn="l"/>
              <a:t>99</a:t>
            </a:fld>
            <a:endParaRPr lang="en-US" sz="1000" dirty="0">
              <a:solidFill>
                <a:prstClr val="black">
                  <a:tint val="75000"/>
                </a:prstClr>
              </a:solidFill>
              <a:latin typeface="Arial"/>
              <a:cs typeface="Aria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7930" y="6053605"/>
            <a:ext cx="1199580" cy="580432"/>
          </a:xfrm>
          <a:prstGeom prst="rect">
            <a:avLst/>
          </a:prstGeom>
        </p:spPr>
      </p:pic>
      <p:sp>
        <p:nvSpPr>
          <p:cNvPr id="2" name="Rectangle 1"/>
          <p:cNvSpPr/>
          <p:nvPr/>
        </p:nvSpPr>
        <p:spPr>
          <a:xfrm>
            <a:off x="91686" y="1640007"/>
            <a:ext cx="8745824" cy="338554"/>
          </a:xfrm>
          <a:prstGeom prst="rect">
            <a:avLst/>
          </a:prstGeom>
        </p:spPr>
        <p:txBody>
          <a:bodyPr wrap="square">
            <a:spAutoFit/>
          </a:bodyPr>
          <a:lstStyle/>
          <a:p>
            <a:pPr defTabSz="457200"/>
            <a:r>
              <a:rPr lang="en-US" sz="1600" dirty="0">
                <a:solidFill>
                  <a:prstClr val="black"/>
                </a:solidFill>
                <a:latin typeface="Calibri"/>
              </a:rPr>
              <a:t>What is every single intimidating reason that you can come up with for being scared of e-science? </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042" y="1995319"/>
            <a:ext cx="7301077" cy="3906981"/>
          </a:xfrm>
          <a:prstGeom prst="rect">
            <a:avLst/>
          </a:prstGeom>
        </p:spPr>
      </p:pic>
    </p:spTree>
    <p:extLst>
      <p:ext uri="{BB962C8B-B14F-4D97-AF65-F5344CB8AC3E}">
        <p14:creationId xmlns:p14="http://schemas.microsoft.com/office/powerpoint/2010/main" val="1882451677"/>
      </p:ext>
    </p:extLst>
  </p:cSld>
  <p:clrMapOvr>
    <a:masterClrMapping/>
  </p:clrMapOvr>
</p:sld>
</file>

<file path=ppt/theme/_rels/theme14.xml.rels><?xml version="1.0" encoding="UTF-8" standalone="yes"?>
<Relationships xmlns="http://schemas.openxmlformats.org/package/2006/relationships"><Relationship Id="rId1" Type="http://schemas.openxmlformats.org/officeDocument/2006/relationships/image" Target="../media/image74.jpeg"/></Relationships>
</file>

<file path=ppt/theme/theme1.xml><?xml version="1.0" encoding="utf-8"?>
<a:theme xmlns:a="http://schemas.openxmlformats.org/drawingml/2006/main" name="1_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defRPr>
        </a:defPPr>
      </a:lstStyle>
    </a:spDef>
    <a:ln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amp; Subtitle copy">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Subtitle copy">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defRPr>
        </a:defPPr>
      </a:lstStyle>
    </a:spDef>
    <a:ln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defRPr>
        </a:defPPr>
      </a:lstStyle>
    </a:lnDef>
  </a:objectDefaults>
  <a:extraClrSchemeLst>
    <a:extraClrScheme>
      <a:clrScheme name="Title &amp; Subtitle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yrasis">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urm">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rgbClr val="2D008E"/>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76200" cap="flat" cmpd="sng" algn="ctr">
          <a:solidFill>
            <a:srgbClr val="2D008E"/>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Custom Design">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SS_Template_v07">
  <a:themeElements>
    <a:clrScheme name="Blank Presentation 13">
      <a:dk1>
        <a:srgbClr val="333333"/>
      </a:dk1>
      <a:lt1>
        <a:srgbClr val="FFFFFF"/>
      </a:lt1>
      <a:dk2>
        <a:srgbClr val="333333"/>
      </a:dk2>
      <a:lt2>
        <a:srgbClr val="808080"/>
      </a:lt2>
      <a:accent1>
        <a:srgbClr val="7968AE"/>
      </a:accent1>
      <a:accent2>
        <a:srgbClr val="FDB812"/>
      </a:accent2>
      <a:accent3>
        <a:srgbClr val="FFFFFF"/>
      </a:accent3>
      <a:accent4>
        <a:srgbClr val="2A2A2A"/>
      </a:accent4>
      <a:accent5>
        <a:srgbClr val="BEB9D3"/>
      </a:accent5>
      <a:accent6>
        <a:srgbClr val="E5A60F"/>
      </a:accent6>
      <a:hlink>
        <a:srgbClr val="01B2DC"/>
      </a:hlink>
      <a:folHlink>
        <a:srgbClr val="71BF45"/>
      </a:folHlink>
    </a:clrScheme>
    <a:fontScheme name="Serials Solutions 1">
      <a:majorFont>
        <a:latin typeface="Calibri"/>
        <a:ea typeface="Arial Unicode MS"/>
        <a:cs typeface=""/>
      </a:majorFont>
      <a:minorFont>
        <a:latin typeface="Calibri"/>
        <a:ea typeface="Arial Unicode MS"/>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New Look">
  <a:themeElements>
    <a:clrScheme name="OUP">
      <a:dk1>
        <a:srgbClr val="002147"/>
      </a:dk1>
      <a:lt1>
        <a:sysClr val="window" lastClr="FFFFFF"/>
      </a:lt1>
      <a:dk2>
        <a:srgbClr val="000000"/>
      </a:dk2>
      <a:lt2>
        <a:srgbClr val="E7E7E7"/>
      </a:lt2>
      <a:accent1>
        <a:srgbClr val="0082C0"/>
      </a:accent1>
      <a:accent2>
        <a:srgbClr val="9C132E"/>
      </a:accent2>
      <a:accent3>
        <a:srgbClr val="5D4B0A"/>
      </a:accent3>
      <a:accent4>
        <a:srgbClr val="898A17"/>
      </a:accent4>
      <a:accent5>
        <a:srgbClr val="4B3242"/>
      </a:accent5>
      <a:accent6>
        <a:srgbClr val="BD7824"/>
      </a:accent6>
      <a:hlink>
        <a:srgbClr val="E7B513"/>
      </a:hlink>
      <a:folHlink>
        <a:srgbClr val="DC91A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5653</TotalTime>
  <Words>2493</Words>
  <Application>Microsoft Macintosh PowerPoint</Application>
  <PresentationFormat>On-screen Show (4:3)</PresentationFormat>
  <Paragraphs>427</Paragraphs>
  <Slides>116</Slides>
  <Notes>1</Notes>
  <HiddenSlides>0</HiddenSlides>
  <MMClips>0</MMClips>
  <ScaleCrop>false</ScaleCrop>
  <HeadingPairs>
    <vt:vector size="4" baseType="variant">
      <vt:variant>
        <vt:lpstr>Theme</vt:lpstr>
      </vt:variant>
      <vt:variant>
        <vt:i4>16</vt:i4>
      </vt:variant>
      <vt:variant>
        <vt:lpstr>Slide Titles</vt:lpstr>
      </vt:variant>
      <vt:variant>
        <vt:i4>116</vt:i4>
      </vt:variant>
    </vt:vector>
  </HeadingPairs>
  <TitlesOfParts>
    <vt:vector size="132" baseType="lpstr">
      <vt:lpstr>1_Title &amp; Bullets</vt:lpstr>
      <vt:lpstr>Title &amp; Subtitle copy</vt:lpstr>
      <vt:lpstr>Lyrasis</vt:lpstr>
      <vt:lpstr>urm</vt:lpstr>
      <vt:lpstr>Custom Design</vt:lpstr>
      <vt:lpstr>2_Custom Design</vt:lpstr>
      <vt:lpstr>1_Custom Design</vt:lpstr>
      <vt:lpstr>SS_Template_v07</vt:lpstr>
      <vt:lpstr>1_New Look</vt:lpstr>
      <vt:lpstr>3_Custom Design</vt:lpstr>
      <vt:lpstr>4_Custom Design</vt:lpstr>
      <vt:lpstr>5_Custom Design</vt:lpstr>
      <vt:lpstr>6_Custom Design</vt:lpstr>
      <vt:lpstr>Flow</vt:lpstr>
      <vt:lpstr>Office Theme</vt:lpstr>
      <vt:lpstr>1_Office Theme</vt:lpstr>
      <vt:lpstr> </vt:lpstr>
      <vt:lpstr> Preparing Librarians for New Roles in E-Science</vt:lpstr>
      <vt:lpstr>Highlights</vt:lpstr>
      <vt:lpstr>e-Science Role Definition Questions</vt:lpstr>
      <vt:lpstr>NER Librarian Needs Assessments</vt:lpstr>
      <vt:lpstr>Librarian Findings: Education and Collaboration </vt:lpstr>
      <vt:lpstr>Librarian Findings: Competencies</vt:lpstr>
      <vt:lpstr> Researchers and Students Assessment: Data Interviews</vt:lpstr>
      <vt:lpstr>Student and Researcher Findings</vt:lpstr>
      <vt:lpstr>Regional Program Response</vt:lpstr>
      <vt:lpstr>Regional Program Response Continued…</vt:lpstr>
      <vt:lpstr>e-Science Web Portal Project esciencelibrary.umassmed.edu</vt:lpstr>
      <vt:lpstr>e-Science Web Portal Project esciencelibrary.umassmed.edu</vt:lpstr>
      <vt:lpstr>e-Science Web Portal Project esciencelibrary.umassmed.edu</vt:lpstr>
      <vt:lpstr>April 9, 2014 e-Science Symposium</vt:lpstr>
      <vt:lpstr>Science Boot Camp</vt:lpstr>
      <vt:lpstr>Sampling of e-Science Professional Days</vt:lpstr>
      <vt:lpstr>Journal of eScience Librarianship</vt:lpstr>
      <vt:lpstr>Journal of e-Science Librarianship</vt:lpstr>
      <vt:lpstr> Data Management Curriculum Development</vt:lpstr>
      <vt:lpstr>Data Management Curriculum Development</vt:lpstr>
      <vt:lpstr>Data Management Course</vt:lpstr>
      <vt:lpstr>Case-Based Learning</vt:lpstr>
      <vt:lpstr>Implementing the Curriculum</vt:lpstr>
      <vt:lpstr>Educating Next Gen-Librarians</vt:lpstr>
      <vt:lpstr>532G-01 Scientific Data Management</vt:lpstr>
      <vt:lpstr>Challenges for e-Science Librarians</vt:lpstr>
      <vt:lpstr>Lessons Learned</vt:lpstr>
      <vt:lpstr>NER Projects (In –Progress)</vt:lpstr>
      <vt:lpstr> Upcoming Regional Activities and Events </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OHSU Library Ontology Development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Roles</vt:lpstr>
      <vt:lpstr>PowerPoint Presentation</vt:lpstr>
      <vt:lpstr>PowerPoint Presentation</vt:lpstr>
      <vt:lpstr>PowerPoint Presentation</vt:lpstr>
      <vt:lpstr>Credits</vt:lpstr>
      <vt:lpstr>Questions?</vt:lpstr>
      <vt:lpstr>Seeking our niche: Understanding the needs  of research personnel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Questions? All questions will be posted with presenter answers on the NISO website following the webinar:  http://www.niso.org/news/events/2013/webinars/escience/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RFID in the real [library] world</dc:title>
  <dc:creator>Alan Kirk Gray</dc:creator>
  <cp:lastModifiedBy>Juliana Wood </cp:lastModifiedBy>
  <cp:revision>181</cp:revision>
  <cp:lastPrinted>2011-12-14T14:38:35Z</cp:lastPrinted>
  <dcterms:created xsi:type="dcterms:W3CDTF">2012-07-19T15:57:22Z</dcterms:created>
  <dcterms:modified xsi:type="dcterms:W3CDTF">2013-09-11T21:16:43Z</dcterms:modified>
</cp:coreProperties>
</file>